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6.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7" r:id="rId4"/>
  </p:sldMasterIdLst>
  <p:notesMasterIdLst>
    <p:notesMasterId r:id="rId23"/>
  </p:notesMasterIdLst>
  <p:sldIdLst>
    <p:sldId id="256" r:id="rId5"/>
    <p:sldId id="311" r:id="rId6"/>
    <p:sldId id="293" r:id="rId7"/>
    <p:sldId id="294" r:id="rId8"/>
    <p:sldId id="295" r:id="rId9"/>
    <p:sldId id="296" r:id="rId10"/>
    <p:sldId id="305" r:id="rId11"/>
    <p:sldId id="306" r:id="rId12"/>
    <p:sldId id="299" r:id="rId13"/>
    <p:sldId id="297" r:id="rId14"/>
    <p:sldId id="300" r:id="rId15"/>
    <p:sldId id="301" r:id="rId16"/>
    <p:sldId id="307" r:id="rId17"/>
    <p:sldId id="303" r:id="rId18"/>
    <p:sldId id="312" r:id="rId19"/>
    <p:sldId id="313" r:id="rId20"/>
    <p:sldId id="308" r:id="rId21"/>
    <p:sldId id="309"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ustin Sparks" initials="DS [2]" lastIdx="8" clrIdx="0">
    <p:extLst>
      <p:ext uri="{19B8F6BF-5375-455C-9EA6-DF929625EA0E}">
        <p15:presenceInfo xmlns:p15="http://schemas.microsoft.com/office/powerpoint/2012/main" userId="S::dustin@dustinsparkslaw.com::a1bf0982-26f7-4913-b482-ea080285e978" providerId="AD"/>
      </p:ext>
    </p:extLst>
  </p:cmAuthor>
  <p:cmAuthor id="2" name="Dustin Sparks" initials="DS" lastIdx="7" clrIdx="1">
    <p:extLst>
      <p:ext uri="{19B8F6BF-5375-455C-9EA6-DF929625EA0E}">
        <p15:presenceInfo xmlns:p15="http://schemas.microsoft.com/office/powerpoint/2012/main" userId="Dustin Sparks" providerId="None"/>
      </p:ext>
    </p:extLst>
  </p:cmAuthor>
  <p:cmAuthor id="3" name="Amber DeCarli" initials="AD" lastIdx="9" clrIdx="2">
    <p:extLst>
      <p:ext uri="{19B8F6BF-5375-455C-9EA6-DF929625EA0E}">
        <p15:presenceInfo xmlns:p15="http://schemas.microsoft.com/office/powerpoint/2012/main" userId="S::amberd@dustinsparkslaw.com::c20f227c-a432-4e62-ab2f-975f271555a8" providerId="AD"/>
      </p:ext>
    </p:extLst>
  </p:cmAuthor>
  <p:cmAuthor id="4" name="Micah Payton" initials="MP" lastIdx="6" clrIdx="3">
    <p:extLst>
      <p:ext uri="{19B8F6BF-5375-455C-9EA6-DF929625EA0E}">
        <p15:presenceInfo xmlns:p15="http://schemas.microsoft.com/office/powerpoint/2012/main" userId="S::micahp@dustinsparkslaw.com::40ae5e5a-77a3-4c72-981e-9ef80f97931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4BD07B-99D1-42BA-B8A0-32F609A8F3B6}" v="37" dt="2019-06-18T14:18:30.3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68"/>
    <p:restoredTop sz="81678"/>
  </p:normalViewPr>
  <p:slideViewPr>
    <p:cSldViewPr snapToGrid="0" snapToObjects="1">
      <p:cViewPr>
        <p:scale>
          <a:sx n="121" d="100"/>
          <a:sy n="121" d="100"/>
        </p:scale>
        <p:origin x="84"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ustin Sparks" userId="a1bf0982-26f7-4913-b482-ea080285e978" providerId="ADAL" clId="{0E1D48EF-1839-4979-BC69-4C7998C53D87}"/>
    <pc:docChg chg="custSel modSld">
      <pc:chgData name="Dustin Sparks" userId="a1bf0982-26f7-4913-b482-ea080285e978" providerId="ADAL" clId="{0E1D48EF-1839-4979-BC69-4C7998C53D87}" dt="2019-06-18T14:18:30.375" v="37"/>
      <pc:docMkLst>
        <pc:docMk/>
      </pc:docMkLst>
      <pc:sldChg chg="addSp delSp modSp modTransition modAnim">
        <pc:chgData name="Dustin Sparks" userId="a1bf0982-26f7-4913-b482-ea080285e978" providerId="ADAL" clId="{0E1D48EF-1839-4979-BC69-4C7998C53D87}" dt="2019-06-18T14:18:30.375" v="37"/>
        <pc:sldMkLst>
          <pc:docMk/>
          <pc:sldMk cId="3244815716" sldId="256"/>
        </pc:sldMkLst>
        <pc:picChg chg="add del mod">
          <ac:chgData name="Dustin Sparks" userId="a1bf0982-26f7-4913-b482-ea080285e978" providerId="ADAL" clId="{0E1D48EF-1839-4979-BC69-4C7998C53D87}" dt="2019-06-18T12:47:10.968" v="2"/>
          <ac:picMkLst>
            <pc:docMk/>
            <pc:sldMk cId="3244815716" sldId="256"/>
            <ac:picMk id="5" creationId="{25A366F3-ABE4-4CD3-A914-AB7A5786A1EA}"/>
          </ac:picMkLst>
        </pc:picChg>
        <pc:picChg chg="add del mod">
          <ac:chgData name="Dustin Sparks" userId="a1bf0982-26f7-4913-b482-ea080285e978" providerId="ADAL" clId="{0E1D48EF-1839-4979-BC69-4C7998C53D87}" dt="2019-06-18T14:18:30.375" v="37"/>
          <ac:picMkLst>
            <pc:docMk/>
            <pc:sldMk cId="3244815716" sldId="256"/>
            <ac:picMk id="8" creationId="{6C4F868A-6B4F-474E-A6F6-A48B71AC2830}"/>
          </ac:picMkLst>
        </pc:picChg>
      </pc:sldChg>
      <pc:sldChg chg="addSp delSp modSp modTransition modAnim">
        <pc:chgData name="Dustin Sparks" userId="a1bf0982-26f7-4913-b482-ea080285e978" providerId="ADAL" clId="{0E1D48EF-1839-4979-BC69-4C7998C53D87}" dt="2019-06-18T12:59:42.891" v="7"/>
        <pc:sldMkLst>
          <pc:docMk/>
          <pc:sldMk cId="2588179132" sldId="293"/>
        </pc:sldMkLst>
        <pc:picChg chg="add del mod">
          <ac:chgData name="Dustin Sparks" userId="a1bf0982-26f7-4913-b482-ea080285e978" providerId="ADAL" clId="{0E1D48EF-1839-4979-BC69-4C7998C53D87}" dt="2019-06-18T12:56:14.198" v="4"/>
          <ac:picMkLst>
            <pc:docMk/>
            <pc:sldMk cId="2588179132" sldId="293"/>
            <ac:picMk id="4" creationId="{2CDFE46C-0640-4F96-B255-3F9A5E8C154B}"/>
          </ac:picMkLst>
        </pc:picChg>
        <pc:picChg chg="add del mod">
          <ac:chgData name="Dustin Sparks" userId="a1bf0982-26f7-4913-b482-ea080285e978" providerId="ADAL" clId="{0E1D48EF-1839-4979-BC69-4C7998C53D87}" dt="2019-06-18T12:56:46.213" v="6"/>
          <ac:picMkLst>
            <pc:docMk/>
            <pc:sldMk cId="2588179132" sldId="293"/>
            <ac:picMk id="5" creationId="{FCB4252A-8422-4E4D-853F-EF1266F7E9BA}"/>
          </ac:picMkLst>
        </pc:picChg>
        <pc:picChg chg="add mod">
          <ac:chgData name="Dustin Sparks" userId="a1bf0982-26f7-4913-b482-ea080285e978" providerId="ADAL" clId="{0E1D48EF-1839-4979-BC69-4C7998C53D87}" dt="2019-06-18T12:59:42.891" v="7"/>
          <ac:picMkLst>
            <pc:docMk/>
            <pc:sldMk cId="2588179132" sldId="293"/>
            <ac:picMk id="6" creationId="{ED2B455F-A3D6-4014-8C7D-8B5152E601AF}"/>
          </ac:picMkLst>
        </pc:picChg>
      </pc:sldChg>
      <pc:sldChg chg="addSp modSp modTransition">
        <pc:chgData name="Dustin Sparks" userId="a1bf0982-26f7-4913-b482-ea080285e978" providerId="ADAL" clId="{0E1D48EF-1839-4979-BC69-4C7998C53D87}" dt="2019-06-18T12:53:23.252" v="3"/>
        <pc:sldMkLst>
          <pc:docMk/>
          <pc:sldMk cId="70338253" sldId="294"/>
        </pc:sldMkLst>
        <pc:picChg chg="add mod">
          <ac:chgData name="Dustin Sparks" userId="a1bf0982-26f7-4913-b482-ea080285e978" providerId="ADAL" clId="{0E1D48EF-1839-4979-BC69-4C7998C53D87}" dt="2019-06-18T12:53:23.252" v="3"/>
          <ac:picMkLst>
            <pc:docMk/>
            <pc:sldMk cId="70338253" sldId="294"/>
            <ac:picMk id="3" creationId="{C8092E8C-466B-478B-8F69-CDF37F34F57F}"/>
          </ac:picMkLst>
        </pc:picChg>
      </pc:sldChg>
      <pc:sldChg chg="addSp delSp modSp modTransition modAnim">
        <pc:chgData name="Dustin Sparks" userId="a1bf0982-26f7-4913-b482-ea080285e978" providerId="ADAL" clId="{0E1D48EF-1839-4979-BC69-4C7998C53D87}" dt="2019-06-18T13:03:34.553" v="9"/>
        <pc:sldMkLst>
          <pc:docMk/>
          <pc:sldMk cId="446280276" sldId="295"/>
        </pc:sldMkLst>
        <pc:picChg chg="add del mod">
          <ac:chgData name="Dustin Sparks" userId="a1bf0982-26f7-4913-b482-ea080285e978" providerId="ADAL" clId="{0E1D48EF-1839-4979-BC69-4C7998C53D87}" dt="2019-06-18T13:01:14.821" v="8"/>
          <ac:picMkLst>
            <pc:docMk/>
            <pc:sldMk cId="446280276" sldId="295"/>
            <ac:picMk id="2" creationId="{658BE289-D795-4143-891D-86FEFE0E632D}"/>
          </ac:picMkLst>
        </pc:picChg>
        <pc:picChg chg="add mod">
          <ac:chgData name="Dustin Sparks" userId="a1bf0982-26f7-4913-b482-ea080285e978" providerId="ADAL" clId="{0E1D48EF-1839-4979-BC69-4C7998C53D87}" dt="2019-06-18T13:03:34.553" v="9"/>
          <ac:picMkLst>
            <pc:docMk/>
            <pc:sldMk cId="446280276" sldId="295"/>
            <ac:picMk id="3" creationId="{D53C0675-B4E9-4C8C-AF00-EC73B1FDDFF7}"/>
          </ac:picMkLst>
        </pc:picChg>
      </pc:sldChg>
      <pc:sldChg chg="addSp modSp modTransition">
        <pc:chgData name="Dustin Sparks" userId="a1bf0982-26f7-4913-b482-ea080285e978" providerId="ADAL" clId="{0E1D48EF-1839-4979-BC69-4C7998C53D87}" dt="2019-06-18T13:03:34.553" v="9"/>
        <pc:sldMkLst>
          <pc:docMk/>
          <pc:sldMk cId="3806171938" sldId="296"/>
        </pc:sldMkLst>
        <pc:picChg chg="add mod">
          <ac:chgData name="Dustin Sparks" userId="a1bf0982-26f7-4913-b482-ea080285e978" providerId="ADAL" clId="{0E1D48EF-1839-4979-BC69-4C7998C53D87}" dt="2019-06-18T13:03:34.553" v="9"/>
          <ac:picMkLst>
            <pc:docMk/>
            <pc:sldMk cId="3806171938" sldId="296"/>
            <ac:picMk id="3" creationId="{073EDAD7-8A3D-4324-A262-C8C6643A6DEB}"/>
          </ac:picMkLst>
        </pc:picChg>
      </pc:sldChg>
      <pc:sldChg chg="addSp modSp modTransition">
        <pc:chgData name="Dustin Sparks" userId="a1bf0982-26f7-4913-b482-ea080285e978" providerId="ADAL" clId="{0E1D48EF-1839-4979-BC69-4C7998C53D87}" dt="2019-06-18T13:12:56.507" v="15"/>
        <pc:sldMkLst>
          <pc:docMk/>
          <pc:sldMk cId="3625527413" sldId="297"/>
        </pc:sldMkLst>
        <pc:picChg chg="add mod">
          <ac:chgData name="Dustin Sparks" userId="a1bf0982-26f7-4913-b482-ea080285e978" providerId="ADAL" clId="{0E1D48EF-1839-4979-BC69-4C7998C53D87}" dt="2019-06-18T13:12:56.507" v="15"/>
          <ac:picMkLst>
            <pc:docMk/>
            <pc:sldMk cId="3625527413" sldId="297"/>
            <ac:picMk id="4" creationId="{E566E6DD-9F43-4F01-9C63-04DF779AA0F9}"/>
          </ac:picMkLst>
        </pc:picChg>
      </pc:sldChg>
      <pc:sldChg chg="addSp delSp modSp modTransition modAnim">
        <pc:chgData name="Dustin Sparks" userId="a1bf0982-26f7-4913-b482-ea080285e978" providerId="ADAL" clId="{0E1D48EF-1839-4979-BC69-4C7998C53D87}" dt="2019-06-18T13:12:56.507" v="15"/>
        <pc:sldMkLst>
          <pc:docMk/>
          <pc:sldMk cId="1024333402" sldId="299"/>
        </pc:sldMkLst>
        <pc:picChg chg="add del mod">
          <ac:chgData name="Dustin Sparks" userId="a1bf0982-26f7-4913-b482-ea080285e978" providerId="ADAL" clId="{0E1D48EF-1839-4979-BC69-4C7998C53D87}" dt="2019-06-18T13:05:01.678" v="12"/>
          <ac:picMkLst>
            <pc:docMk/>
            <pc:sldMk cId="1024333402" sldId="299"/>
            <ac:picMk id="2" creationId="{73455D3B-7D80-42E2-9FDA-C561CC7A96D5}"/>
          </ac:picMkLst>
        </pc:picChg>
        <pc:picChg chg="add mod">
          <ac:chgData name="Dustin Sparks" userId="a1bf0982-26f7-4913-b482-ea080285e978" providerId="ADAL" clId="{0E1D48EF-1839-4979-BC69-4C7998C53D87}" dt="2019-06-18T13:12:56.507" v="15"/>
          <ac:picMkLst>
            <pc:docMk/>
            <pc:sldMk cId="1024333402" sldId="299"/>
            <ac:picMk id="3" creationId="{4FB1FF3C-CAA0-4674-9478-AFFA190B539C}"/>
          </ac:picMkLst>
        </pc:picChg>
      </pc:sldChg>
      <pc:sldChg chg="addSp modSp modTransition">
        <pc:chgData name="Dustin Sparks" userId="a1bf0982-26f7-4913-b482-ea080285e978" providerId="ADAL" clId="{0E1D48EF-1839-4979-BC69-4C7998C53D87}" dt="2019-06-18T13:12:56.507" v="15"/>
        <pc:sldMkLst>
          <pc:docMk/>
          <pc:sldMk cId="2140464853" sldId="300"/>
        </pc:sldMkLst>
        <pc:picChg chg="add mod">
          <ac:chgData name="Dustin Sparks" userId="a1bf0982-26f7-4913-b482-ea080285e978" providerId="ADAL" clId="{0E1D48EF-1839-4979-BC69-4C7998C53D87}" dt="2019-06-18T13:12:56.507" v="15"/>
          <ac:picMkLst>
            <pc:docMk/>
            <pc:sldMk cId="2140464853" sldId="300"/>
            <ac:picMk id="2" creationId="{F2533ECE-7DAE-4E25-A2F5-C9CF94D65E5B}"/>
          </ac:picMkLst>
        </pc:picChg>
      </pc:sldChg>
      <pc:sldChg chg="addSp modSp modTransition">
        <pc:chgData name="Dustin Sparks" userId="a1bf0982-26f7-4913-b482-ea080285e978" providerId="ADAL" clId="{0E1D48EF-1839-4979-BC69-4C7998C53D87}" dt="2019-06-18T13:12:56.507" v="15"/>
        <pc:sldMkLst>
          <pc:docMk/>
          <pc:sldMk cId="721628680" sldId="301"/>
        </pc:sldMkLst>
        <pc:picChg chg="add mod">
          <ac:chgData name="Dustin Sparks" userId="a1bf0982-26f7-4913-b482-ea080285e978" providerId="ADAL" clId="{0E1D48EF-1839-4979-BC69-4C7998C53D87}" dt="2019-06-18T13:12:56.507" v="15"/>
          <ac:picMkLst>
            <pc:docMk/>
            <pc:sldMk cId="721628680" sldId="301"/>
            <ac:picMk id="2" creationId="{0E847DF2-F227-4740-9FD2-07E6983606AE}"/>
          </ac:picMkLst>
        </pc:picChg>
      </pc:sldChg>
      <pc:sldChg chg="addSp delSp modSp modTransition modAnim">
        <pc:chgData name="Dustin Sparks" userId="a1bf0982-26f7-4913-b482-ea080285e978" providerId="ADAL" clId="{0E1D48EF-1839-4979-BC69-4C7998C53D87}" dt="2019-06-18T13:47:53.217" v="28"/>
        <pc:sldMkLst>
          <pc:docMk/>
          <pc:sldMk cId="2563709840" sldId="303"/>
        </pc:sldMkLst>
        <pc:picChg chg="add del mod">
          <ac:chgData name="Dustin Sparks" userId="a1bf0982-26f7-4913-b482-ea080285e978" providerId="ADAL" clId="{0E1D48EF-1839-4979-BC69-4C7998C53D87}" dt="2019-06-18T13:43:18.688" v="20"/>
          <ac:picMkLst>
            <pc:docMk/>
            <pc:sldMk cId="2563709840" sldId="303"/>
            <ac:picMk id="2" creationId="{F40823C9-9120-4595-A32B-97C5D28819DA}"/>
          </ac:picMkLst>
        </pc:picChg>
        <pc:picChg chg="add mod">
          <ac:chgData name="Dustin Sparks" userId="a1bf0982-26f7-4913-b482-ea080285e978" providerId="ADAL" clId="{0E1D48EF-1839-4979-BC69-4C7998C53D87}" dt="2019-06-18T13:47:53.217" v="28"/>
          <ac:picMkLst>
            <pc:docMk/>
            <pc:sldMk cId="2563709840" sldId="303"/>
            <ac:picMk id="4" creationId="{D2EF0103-DE3E-41DA-97DB-2ACE756A39DE}"/>
          </ac:picMkLst>
        </pc:picChg>
      </pc:sldChg>
      <pc:sldChg chg="addSp delSp modSp modTransition modAnim">
        <pc:chgData name="Dustin Sparks" userId="a1bf0982-26f7-4913-b482-ea080285e978" providerId="ADAL" clId="{0E1D48EF-1839-4979-BC69-4C7998C53D87}" dt="2019-06-18T13:12:56.507" v="15"/>
        <pc:sldMkLst>
          <pc:docMk/>
          <pc:sldMk cId="2591535804" sldId="305"/>
        </pc:sldMkLst>
        <pc:picChg chg="add del mod">
          <ac:chgData name="Dustin Sparks" userId="a1bf0982-26f7-4913-b482-ea080285e978" providerId="ADAL" clId="{0E1D48EF-1839-4979-BC69-4C7998C53D87}" dt="2019-06-18T13:03:38.124" v="10"/>
          <ac:picMkLst>
            <pc:docMk/>
            <pc:sldMk cId="2591535804" sldId="305"/>
            <ac:picMk id="4" creationId="{1A735AE5-ED30-48F4-B84D-650F7E3493D6}"/>
          </ac:picMkLst>
        </pc:picChg>
        <pc:picChg chg="add del mod">
          <ac:chgData name="Dustin Sparks" userId="a1bf0982-26f7-4913-b482-ea080285e978" providerId="ADAL" clId="{0E1D48EF-1839-4979-BC69-4C7998C53D87}" dt="2019-06-18T13:05:17.614" v="14"/>
          <ac:picMkLst>
            <pc:docMk/>
            <pc:sldMk cId="2591535804" sldId="305"/>
            <ac:picMk id="5" creationId="{99D13B00-38B0-4D1E-A6AE-BDE8053D4209}"/>
          </ac:picMkLst>
        </pc:picChg>
        <pc:picChg chg="add mod">
          <ac:chgData name="Dustin Sparks" userId="a1bf0982-26f7-4913-b482-ea080285e978" providerId="ADAL" clId="{0E1D48EF-1839-4979-BC69-4C7998C53D87}" dt="2019-06-18T13:12:56.507" v="15"/>
          <ac:picMkLst>
            <pc:docMk/>
            <pc:sldMk cId="2591535804" sldId="305"/>
            <ac:picMk id="7" creationId="{39709410-A9F9-4377-BBF0-E62CB240CF3F}"/>
          </ac:picMkLst>
        </pc:picChg>
      </pc:sldChg>
      <pc:sldChg chg="addSp delSp modSp modTransition modAnim delCm">
        <pc:chgData name="Dustin Sparks" userId="a1bf0982-26f7-4913-b482-ea080285e978" providerId="ADAL" clId="{0E1D48EF-1839-4979-BC69-4C7998C53D87}" dt="2019-06-18T13:12:56.507" v="15"/>
        <pc:sldMkLst>
          <pc:docMk/>
          <pc:sldMk cId="2724653627" sldId="306"/>
        </pc:sldMkLst>
        <pc:picChg chg="add del mod">
          <ac:chgData name="Dustin Sparks" userId="a1bf0982-26f7-4913-b482-ea080285e978" providerId="ADAL" clId="{0E1D48EF-1839-4979-BC69-4C7998C53D87}" dt="2019-06-18T13:05:12.630" v="13"/>
          <ac:picMkLst>
            <pc:docMk/>
            <pc:sldMk cId="2724653627" sldId="306"/>
            <ac:picMk id="3" creationId="{9B6E867A-794D-476F-932B-DA55563A23E7}"/>
          </ac:picMkLst>
        </pc:picChg>
        <pc:picChg chg="add mod">
          <ac:chgData name="Dustin Sparks" userId="a1bf0982-26f7-4913-b482-ea080285e978" providerId="ADAL" clId="{0E1D48EF-1839-4979-BC69-4C7998C53D87}" dt="2019-06-18T13:12:56.507" v="15"/>
          <ac:picMkLst>
            <pc:docMk/>
            <pc:sldMk cId="2724653627" sldId="306"/>
            <ac:picMk id="4" creationId="{2A0989BA-1057-4B56-BBBD-8B0D012C3BED}"/>
          </ac:picMkLst>
        </pc:picChg>
      </pc:sldChg>
      <pc:sldChg chg="addSp delSp modSp modTransition modAnim">
        <pc:chgData name="Dustin Sparks" userId="a1bf0982-26f7-4913-b482-ea080285e978" providerId="ADAL" clId="{0E1D48EF-1839-4979-BC69-4C7998C53D87}" dt="2019-06-18T13:47:53.217" v="28"/>
        <pc:sldMkLst>
          <pc:docMk/>
          <pc:sldMk cId="2576768309" sldId="307"/>
        </pc:sldMkLst>
        <pc:picChg chg="add del mod">
          <ac:chgData name="Dustin Sparks" userId="a1bf0982-26f7-4913-b482-ea080285e978" providerId="ADAL" clId="{0E1D48EF-1839-4979-BC69-4C7998C53D87}" dt="2019-06-18T13:13:06.489" v="16"/>
          <ac:picMkLst>
            <pc:docMk/>
            <pc:sldMk cId="2576768309" sldId="307"/>
            <ac:picMk id="7" creationId="{ACAE68FD-2E65-4AB5-93C1-5C320885F9A7}"/>
          </ac:picMkLst>
        </pc:picChg>
        <pc:picChg chg="add del mod">
          <ac:chgData name="Dustin Sparks" userId="a1bf0982-26f7-4913-b482-ea080285e978" providerId="ADAL" clId="{0E1D48EF-1839-4979-BC69-4C7998C53D87}" dt="2019-06-18T13:13:34.037" v="18"/>
          <ac:picMkLst>
            <pc:docMk/>
            <pc:sldMk cId="2576768309" sldId="307"/>
            <ac:picMk id="8" creationId="{9BC8EC9E-8409-45FF-BEB0-E5671BF68B7A}"/>
          </ac:picMkLst>
        </pc:picChg>
        <pc:picChg chg="add del mod">
          <ac:chgData name="Dustin Sparks" userId="a1bf0982-26f7-4913-b482-ea080285e978" providerId="ADAL" clId="{0E1D48EF-1839-4979-BC69-4C7998C53D87}" dt="2019-06-18T13:43:36.033" v="21"/>
          <ac:picMkLst>
            <pc:docMk/>
            <pc:sldMk cId="2576768309" sldId="307"/>
            <ac:picMk id="9" creationId="{62C979A6-B96E-48BF-8030-D386E4354AB3}"/>
          </ac:picMkLst>
        </pc:picChg>
        <pc:picChg chg="add del mod">
          <ac:chgData name="Dustin Sparks" userId="a1bf0982-26f7-4913-b482-ea080285e978" providerId="ADAL" clId="{0E1D48EF-1839-4979-BC69-4C7998C53D87}" dt="2019-06-18T13:44:27.280" v="23"/>
          <ac:picMkLst>
            <pc:docMk/>
            <pc:sldMk cId="2576768309" sldId="307"/>
            <ac:picMk id="10" creationId="{BA2F3763-F0BC-44D9-9E23-1C782CA92D9B}"/>
          </ac:picMkLst>
        </pc:picChg>
        <pc:picChg chg="add del mod">
          <ac:chgData name="Dustin Sparks" userId="a1bf0982-26f7-4913-b482-ea080285e978" providerId="ADAL" clId="{0E1D48EF-1839-4979-BC69-4C7998C53D87}" dt="2019-06-18T13:44:52.495" v="25"/>
          <ac:picMkLst>
            <pc:docMk/>
            <pc:sldMk cId="2576768309" sldId="307"/>
            <ac:picMk id="11" creationId="{72E00C87-646E-486C-BF5F-CBF95648E509}"/>
          </ac:picMkLst>
        </pc:picChg>
        <pc:picChg chg="add del mod">
          <ac:chgData name="Dustin Sparks" userId="a1bf0982-26f7-4913-b482-ea080285e978" providerId="ADAL" clId="{0E1D48EF-1839-4979-BC69-4C7998C53D87}" dt="2019-06-18T13:45:32.879" v="27"/>
          <ac:picMkLst>
            <pc:docMk/>
            <pc:sldMk cId="2576768309" sldId="307"/>
            <ac:picMk id="12" creationId="{C6507DFF-28ED-49FF-AE8E-5BB06BB3EA57}"/>
          </ac:picMkLst>
        </pc:picChg>
        <pc:picChg chg="add mod">
          <ac:chgData name="Dustin Sparks" userId="a1bf0982-26f7-4913-b482-ea080285e978" providerId="ADAL" clId="{0E1D48EF-1839-4979-BC69-4C7998C53D87}" dt="2019-06-18T13:47:53.217" v="28"/>
          <ac:picMkLst>
            <pc:docMk/>
            <pc:sldMk cId="2576768309" sldId="307"/>
            <ac:picMk id="13" creationId="{7D665CFF-3F2E-439B-A21B-F5AB790724FE}"/>
          </ac:picMkLst>
        </pc:picChg>
      </pc:sldChg>
      <pc:sldChg chg="addSp delSp modSp modTransition modAnim">
        <pc:chgData name="Dustin Sparks" userId="a1bf0982-26f7-4913-b482-ea080285e978" providerId="ADAL" clId="{0E1D48EF-1839-4979-BC69-4C7998C53D87}" dt="2019-06-18T13:51:15.340" v="36"/>
        <pc:sldMkLst>
          <pc:docMk/>
          <pc:sldMk cId="4124334400" sldId="308"/>
        </pc:sldMkLst>
        <pc:picChg chg="add del mod">
          <ac:chgData name="Dustin Sparks" userId="a1bf0982-26f7-4913-b482-ea080285e978" providerId="ADAL" clId="{0E1D48EF-1839-4979-BC69-4C7998C53D87}" dt="2019-06-18T13:49:25.954" v="33"/>
          <ac:picMkLst>
            <pc:docMk/>
            <pc:sldMk cId="4124334400" sldId="308"/>
            <ac:picMk id="4" creationId="{0B182214-C9D9-44DF-90E1-DC175607D518}"/>
          </ac:picMkLst>
        </pc:picChg>
        <pc:picChg chg="add del mod">
          <ac:chgData name="Dustin Sparks" userId="a1bf0982-26f7-4913-b482-ea080285e978" providerId="ADAL" clId="{0E1D48EF-1839-4979-BC69-4C7998C53D87}" dt="2019-06-18T13:49:49.043" v="35"/>
          <ac:picMkLst>
            <pc:docMk/>
            <pc:sldMk cId="4124334400" sldId="308"/>
            <ac:picMk id="5" creationId="{DFF85608-1B47-4176-B565-2F18F0D3A9A7}"/>
          </ac:picMkLst>
        </pc:picChg>
        <pc:picChg chg="add mod">
          <ac:chgData name="Dustin Sparks" userId="a1bf0982-26f7-4913-b482-ea080285e978" providerId="ADAL" clId="{0E1D48EF-1839-4979-BC69-4C7998C53D87}" dt="2019-06-18T13:51:15.340" v="36"/>
          <ac:picMkLst>
            <pc:docMk/>
            <pc:sldMk cId="4124334400" sldId="308"/>
            <ac:picMk id="6" creationId="{EA2530E9-D811-4934-895F-D618ECEBC50B}"/>
          </ac:picMkLst>
        </pc:picChg>
      </pc:sldChg>
      <pc:sldChg chg="addSp modSp modTransition">
        <pc:chgData name="Dustin Sparks" userId="a1bf0982-26f7-4913-b482-ea080285e978" providerId="ADAL" clId="{0E1D48EF-1839-4979-BC69-4C7998C53D87}" dt="2019-06-18T13:51:15.340" v="36"/>
        <pc:sldMkLst>
          <pc:docMk/>
          <pc:sldMk cId="1300807907" sldId="309"/>
        </pc:sldMkLst>
        <pc:picChg chg="add mod">
          <ac:chgData name="Dustin Sparks" userId="a1bf0982-26f7-4913-b482-ea080285e978" providerId="ADAL" clId="{0E1D48EF-1839-4979-BC69-4C7998C53D87}" dt="2019-06-18T13:51:15.340" v="36"/>
          <ac:picMkLst>
            <pc:docMk/>
            <pc:sldMk cId="1300807907" sldId="309"/>
            <ac:picMk id="3" creationId="{14915C2B-FE27-4A15-90B2-BC4080C19E0C}"/>
          </ac:picMkLst>
        </pc:picChg>
      </pc:sldChg>
      <pc:sldChg chg="addSp modSp modTransition">
        <pc:chgData name="Dustin Sparks" userId="a1bf0982-26f7-4913-b482-ea080285e978" providerId="ADAL" clId="{0E1D48EF-1839-4979-BC69-4C7998C53D87}" dt="2019-06-18T12:53:23.252" v="3"/>
        <pc:sldMkLst>
          <pc:docMk/>
          <pc:sldMk cId="1722861173" sldId="311"/>
        </pc:sldMkLst>
        <pc:picChg chg="add mod">
          <ac:chgData name="Dustin Sparks" userId="a1bf0982-26f7-4913-b482-ea080285e978" providerId="ADAL" clId="{0E1D48EF-1839-4979-BC69-4C7998C53D87}" dt="2019-06-18T12:53:23.252" v="3"/>
          <ac:picMkLst>
            <pc:docMk/>
            <pc:sldMk cId="1722861173" sldId="311"/>
            <ac:picMk id="2" creationId="{2BB4C25E-0EA6-4CAA-B8A7-DD0B8F8F9563}"/>
          </ac:picMkLst>
        </pc:picChg>
      </pc:sldChg>
      <pc:sldChg chg="addSp delSp modSp modTransition modAnim">
        <pc:chgData name="Dustin Sparks" userId="a1bf0982-26f7-4913-b482-ea080285e978" providerId="ADAL" clId="{0E1D48EF-1839-4979-BC69-4C7998C53D87}" dt="2019-06-18T13:48:42.384" v="30"/>
        <pc:sldMkLst>
          <pc:docMk/>
          <pc:sldMk cId="3573843034" sldId="312"/>
        </pc:sldMkLst>
        <pc:picChg chg="add del mod">
          <ac:chgData name="Dustin Sparks" userId="a1bf0982-26f7-4913-b482-ea080285e978" providerId="ADAL" clId="{0E1D48EF-1839-4979-BC69-4C7998C53D87}" dt="2019-06-18T13:47:56.665" v="29"/>
          <ac:picMkLst>
            <pc:docMk/>
            <pc:sldMk cId="3573843034" sldId="312"/>
            <ac:picMk id="2" creationId="{312104C3-A62D-4A08-B5F0-97C93033A0A3}"/>
          </ac:picMkLst>
        </pc:picChg>
        <pc:picChg chg="add mod">
          <ac:chgData name="Dustin Sparks" userId="a1bf0982-26f7-4913-b482-ea080285e978" providerId="ADAL" clId="{0E1D48EF-1839-4979-BC69-4C7998C53D87}" dt="2019-06-18T13:48:42.384" v="30"/>
          <ac:picMkLst>
            <pc:docMk/>
            <pc:sldMk cId="3573843034" sldId="312"/>
            <ac:picMk id="3" creationId="{790D4B2C-C0F3-4801-9D48-053787609A0C}"/>
          </ac:picMkLst>
        </pc:picChg>
      </pc:sldChg>
      <pc:sldChg chg="addSp delSp modSp modTransition modAnim">
        <pc:chgData name="Dustin Sparks" userId="a1bf0982-26f7-4913-b482-ea080285e978" providerId="ADAL" clId="{0E1D48EF-1839-4979-BC69-4C7998C53D87}" dt="2019-06-18T13:49:22.715" v="32"/>
        <pc:sldMkLst>
          <pc:docMk/>
          <pc:sldMk cId="3658155584" sldId="313"/>
        </pc:sldMkLst>
        <pc:picChg chg="add del mod">
          <ac:chgData name="Dustin Sparks" userId="a1bf0982-26f7-4913-b482-ea080285e978" providerId="ADAL" clId="{0E1D48EF-1839-4979-BC69-4C7998C53D87}" dt="2019-06-18T13:48:45.593" v="31"/>
          <ac:picMkLst>
            <pc:docMk/>
            <pc:sldMk cId="3658155584" sldId="313"/>
            <ac:picMk id="3" creationId="{D18397BC-4569-4D59-90F2-51A171D1605F}"/>
          </ac:picMkLst>
        </pc:picChg>
        <pc:picChg chg="add mod">
          <ac:chgData name="Dustin Sparks" userId="a1bf0982-26f7-4913-b482-ea080285e978" providerId="ADAL" clId="{0E1D48EF-1839-4979-BC69-4C7998C53D87}" dt="2019-06-18T13:49:22.715" v="32"/>
          <ac:picMkLst>
            <pc:docMk/>
            <pc:sldMk cId="3658155584" sldId="313"/>
            <ac:picMk id="4" creationId="{D200D889-B437-405C-B261-AF266C8DB5EE}"/>
          </ac:picMkLst>
        </pc:pic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C0CE12-A324-4FCF-A724-0692C9FCEC80}"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8C5B737A-B2C1-4625-AFDE-419EABB20932}">
      <dgm:prSet/>
      <dgm:spPr/>
      <dgm:t>
        <a:bodyPr/>
        <a:lstStyle/>
        <a:p>
          <a:r>
            <a:rPr lang="en-US"/>
            <a:t>In general, the privilege protects:  </a:t>
          </a:r>
        </a:p>
      </dgm:t>
    </dgm:pt>
    <dgm:pt modelId="{441B8360-4F3D-4159-AE6B-164A5FA80928}" type="parTrans" cxnId="{84BDD307-47A4-425D-8B35-8CB43E833D62}">
      <dgm:prSet/>
      <dgm:spPr/>
      <dgm:t>
        <a:bodyPr/>
        <a:lstStyle/>
        <a:p>
          <a:endParaRPr lang="en-US"/>
        </a:p>
      </dgm:t>
    </dgm:pt>
    <dgm:pt modelId="{6C6CE723-1719-4011-B26A-8C9CC4A2F2C2}" type="sibTrans" cxnId="{84BDD307-47A4-425D-8B35-8CB43E833D62}">
      <dgm:prSet/>
      <dgm:spPr/>
      <dgm:t>
        <a:bodyPr/>
        <a:lstStyle/>
        <a:p>
          <a:endParaRPr lang="en-US"/>
        </a:p>
      </dgm:t>
    </dgm:pt>
    <dgm:pt modelId="{D7283D19-1340-4670-9229-5AF4AE2BECF2}">
      <dgm:prSet/>
      <dgm:spPr/>
      <dgm:t>
        <a:bodyPr/>
        <a:lstStyle/>
        <a:p>
          <a:r>
            <a:rPr lang="en-US" b="0" dirty="0"/>
            <a:t>(A)  a communication,</a:t>
          </a:r>
          <a:r>
            <a:rPr lang="en-US" b="1" dirty="0"/>
            <a:t> </a:t>
          </a:r>
          <a:r>
            <a:rPr lang="en-US" dirty="0"/>
            <a:t> </a:t>
          </a:r>
        </a:p>
      </dgm:t>
    </dgm:pt>
    <dgm:pt modelId="{87382350-81D8-417D-BADA-FEACF84089F7}" type="parTrans" cxnId="{25C20313-2143-407A-A913-3142A9FBD42D}">
      <dgm:prSet/>
      <dgm:spPr/>
      <dgm:t>
        <a:bodyPr/>
        <a:lstStyle/>
        <a:p>
          <a:endParaRPr lang="en-US"/>
        </a:p>
      </dgm:t>
    </dgm:pt>
    <dgm:pt modelId="{A5D2DBAC-168E-463A-A1A4-B82BEBAE3CA8}" type="sibTrans" cxnId="{25C20313-2143-407A-A913-3142A9FBD42D}">
      <dgm:prSet/>
      <dgm:spPr/>
      <dgm:t>
        <a:bodyPr/>
        <a:lstStyle/>
        <a:p>
          <a:endParaRPr lang="en-US"/>
        </a:p>
      </dgm:t>
    </dgm:pt>
    <dgm:pt modelId="{CF9A8759-3839-4A7F-BBE5-1232D1FF1EB0}">
      <dgm:prSet/>
      <dgm:spPr/>
      <dgm:t>
        <a:bodyPr/>
        <a:lstStyle/>
        <a:p>
          <a:r>
            <a:rPr lang="en-US" b="0" dirty="0"/>
            <a:t>(B)  made between privileged persons (i.e., attorney, client or agent),  </a:t>
          </a:r>
        </a:p>
      </dgm:t>
    </dgm:pt>
    <dgm:pt modelId="{329251A2-C26E-46A4-B02C-717B86595670}" type="parTrans" cxnId="{2A508610-993D-4237-8F69-EE4C21CDD969}">
      <dgm:prSet/>
      <dgm:spPr/>
      <dgm:t>
        <a:bodyPr/>
        <a:lstStyle/>
        <a:p>
          <a:endParaRPr lang="en-US"/>
        </a:p>
      </dgm:t>
    </dgm:pt>
    <dgm:pt modelId="{0534A09F-AFE8-4102-82D3-0E6B7E825364}" type="sibTrans" cxnId="{2A508610-993D-4237-8F69-EE4C21CDD969}">
      <dgm:prSet/>
      <dgm:spPr/>
      <dgm:t>
        <a:bodyPr/>
        <a:lstStyle/>
        <a:p>
          <a:endParaRPr lang="en-US"/>
        </a:p>
      </dgm:t>
    </dgm:pt>
    <dgm:pt modelId="{BC93FAAA-8129-4A52-83B7-EFB4B4D4014B}">
      <dgm:prSet/>
      <dgm:spPr/>
      <dgm:t>
        <a:bodyPr/>
        <a:lstStyle/>
        <a:p>
          <a:r>
            <a:rPr lang="en-US" b="0" dirty="0"/>
            <a:t>(C)  in confidence,</a:t>
          </a:r>
          <a:r>
            <a:rPr lang="en-US" b="1" dirty="0"/>
            <a:t> </a:t>
          </a:r>
          <a:r>
            <a:rPr lang="en-US" dirty="0"/>
            <a:t> </a:t>
          </a:r>
        </a:p>
      </dgm:t>
    </dgm:pt>
    <dgm:pt modelId="{A77B6FF5-B4A5-4CAD-9DD9-210E0F9F9244}" type="parTrans" cxnId="{BE81ADA0-6BDF-4BB9-BCAF-99700000707D}">
      <dgm:prSet/>
      <dgm:spPr/>
      <dgm:t>
        <a:bodyPr/>
        <a:lstStyle/>
        <a:p>
          <a:endParaRPr lang="en-US"/>
        </a:p>
      </dgm:t>
    </dgm:pt>
    <dgm:pt modelId="{73D06F91-B38C-4D30-98E9-AD3500B8A62A}" type="sibTrans" cxnId="{BE81ADA0-6BDF-4BB9-BCAF-99700000707D}">
      <dgm:prSet/>
      <dgm:spPr/>
      <dgm:t>
        <a:bodyPr/>
        <a:lstStyle/>
        <a:p>
          <a:endParaRPr lang="en-US"/>
        </a:p>
      </dgm:t>
    </dgm:pt>
    <dgm:pt modelId="{66A779E1-F95B-4924-A082-BB5BDFD18C17}">
      <dgm:prSet/>
      <dgm:spPr/>
      <dgm:t>
        <a:bodyPr/>
        <a:lstStyle/>
        <a:p>
          <a:r>
            <a:rPr lang="en-US" b="0" dirty="0"/>
            <a:t>(D)  for the purpose of obtaining or providing legal assistance for the client.</a:t>
          </a:r>
          <a:r>
            <a:rPr lang="en-US" dirty="0"/>
            <a:t>  </a:t>
          </a:r>
        </a:p>
      </dgm:t>
    </dgm:pt>
    <dgm:pt modelId="{4016B4CC-A3F8-45BB-9030-2FD14950657A}" type="parTrans" cxnId="{712523AB-E9EE-47BD-9D19-420E1EB5D157}">
      <dgm:prSet/>
      <dgm:spPr/>
      <dgm:t>
        <a:bodyPr/>
        <a:lstStyle/>
        <a:p>
          <a:endParaRPr lang="en-US"/>
        </a:p>
      </dgm:t>
    </dgm:pt>
    <dgm:pt modelId="{3E547459-AE88-489E-8BEA-C0E7E518F609}" type="sibTrans" cxnId="{712523AB-E9EE-47BD-9D19-420E1EB5D157}">
      <dgm:prSet/>
      <dgm:spPr/>
      <dgm:t>
        <a:bodyPr/>
        <a:lstStyle/>
        <a:p>
          <a:endParaRPr lang="en-US"/>
        </a:p>
      </dgm:t>
    </dgm:pt>
    <dgm:pt modelId="{F32E63E0-9B9A-F64B-ADA2-053293CF6697}" type="pres">
      <dgm:prSet presAssocID="{61C0CE12-A324-4FCF-A724-0692C9FCEC80}" presName="linear" presStyleCnt="0">
        <dgm:presLayoutVars>
          <dgm:animLvl val="lvl"/>
          <dgm:resizeHandles val="exact"/>
        </dgm:presLayoutVars>
      </dgm:prSet>
      <dgm:spPr/>
    </dgm:pt>
    <dgm:pt modelId="{15DAAFE2-F9FA-1A46-9E23-F87C8A79B066}" type="pres">
      <dgm:prSet presAssocID="{8C5B737A-B2C1-4625-AFDE-419EABB20932}" presName="parentText" presStyleLbl="node1" presStyleIdx="0" presStyleCnt="5">
        <dgm:presLayoutVars>
          <dgm:chMax val="0"/>
          <dgm:bulletEnabled val="1"/>
        </dgm:presLayoutVars>
      </dgm:prSet>
      <dgm:spPr/>
    </dgm:pt>
    <dgm:pt modelId="{B0864923-38DD-9B41-867C-E4E72038565E}" type="pres">
      <dgm:prSet presAssocID="{6C6CE723-1719-4011-B26A-8C9CC4A2F2C2}" presName="spacer" presStyleCnt="0"/>
      <dgm:spPr/>
    </dgm:pt>
    <dgm:pt modelId="{872F79D7-1A24-A842-B597-4E1C9D6E165B}" type="pres">
      <dgm:prSet presAssocID="{D7283D19-1340-4670-9229-5AF4AE2BECF2}" presName="parentText" presStyleLbl="node1" presStyleIdx="1" presStyleCnt="5">
        <dgm:presLayoutVars>
          <dgm:chMax val="0"/>
          <dgm:bulletEnabled val="1"/>
        </dgm:presLayoutVars>
      </dgm:prSet>
      <dgm:spPr/>
    </dgm:pt>
    <dgm:pt modelId="{A2DC0DD9-64DD-7544-A34A-125344D7119B}" type="pres">
      <dgm:prSet presAssocID="{A5D2DBAC-168E-463A-A1A4-B82BEBAE3CA8}" presName="spacer" presStyleCnt="0"/>
      <dgm:spPr/>
    </dgm:pt>
    <dgm:pt modelId="{520D7562-6D0F-814A-B614-D0641088616A}" type="pres">
      <dgm:prSet presAssocID="{CF9A8759-3839-4A7F-BBE5-1232D1FF1EB0}" presName="parentText" presStyleLbl="node1" presStyleIdx="2" presStyleCnt="5">
        <dgm:presLayoutVars>
          <dgm:chMax val="0"/>
          <dgm:bulletEnabled val="1"/>
        </dgm:presLayoutVars>
      </dgm:prSet>
      <dgm:spPr/>
    </dgm:pt>
    <dgm:pt modelId="{6017F2F9-2F02-8140-87C9-846C8280FF09}" type="pres">
      <dgm:prSet presAssocID="{0534A09F-AFE8-4102-82D3-0E6B7E825364}" presName="spacer" presStyleCnt="0"/>
      <dgm:spPr/>
    </dgm:pt>
    <dgm:pt modelId="{251689CF-B6A9-9C42-AEC6-E775855301C0}" type="pres">
      <dgm:prSet presAssocID="{BC93FAAA-8129-4A52-83B7-EFB4B4D4014B}" presName="parentText" presStyleLbl="node1" presStyleIdx="3" presStyleCnt="5">
        <dgm:presLayoutVars>
          <dgm:chMax val="0"/>
          <dgm:bulletEnabled val="1"/>
        </dgm:presLayoutVars>
      </dgm:prSet>
      <dgm:spPr/>
    </dgm:pt>
    <dgm:pt modelId="{D550CC11-6B04-6448-94DF-8F9F3BAEF915}" type="pres">
      <dgm:prSet presAssocID="{73D06F91-B38C-4D30-98E9-AD3500B8A62A}" presName="spacer" presStyleCnt="0"/>
      <dgm:spPr/>
    </dgm:pt>
    <dgm:pt modelId="{7E425D0C-0536-D948-A0D3-1F2AEF11C4A7}" type="pres">
      <dgm:prSet presAssocID="{66A779E1-F95B-4924-A082-BB5BDFD18C17}" presName="parentText" presStyleLbl="node1" presStyleIdx="4" presStyleCnt="5" custLinFactNeighborX="-223" custLinFactNeighborY="9117">
        <dgm:presLayoutVars>
          <dgm:chMax val="0"/>
          <dgm:bulletEnabled val="1"/>
        </dgm:presLayoutVars>
      </dgm:prSet>
      <dgm:spPr/>
    </dgm:pt>
  </dgm:ptLst>
  <dgm:cxnLst>
    <dgm:cxn modelId="{84BDD307-47A4-425D-8B35-8CB43E833D62}" srcId="{61C0CE12-A324-4FCF-A724-0692C9FCEC80}" destId="{8C5B737A-B2C1-4625-AFDE-419EABB20932}" srcOrd="0" destOrd="0" parTransId="{441B8360-4F3D-4159-AE6B-164A5FA80928}" sibTransId="{6C6CE723-1719-4011-B26A-8C9CC4A2F2C2}"/>
    <dgm:cxn modelId="{2A508610-993D-4237-8F69-EE4C21CDD969}" srcId="{61C0CE12-A324-4FCF-A724-0692C9FCEC80}" destId="{CF9A8759-3839-4A7F-BBE5-1232D1FF1EB0}" srcOrd="2" destOrd="0" parTransId="{329251A2-C26E-46A4-B02C-717B86595670}" sibTransId="{0534A09F-AFE8-4102-82D3-0E6B7E825364}"/>
    <dgm:cxn modelId="{25C20313-2143-407A-A913-3142A9FBD42D}" srcId="{61C0CE12-A324-4FCF-A724-0692C9FCEC80}" destId="{D7283D19-1340-4670-9229-5AF4AE2BECF2}" srcOrd="1" destOrd="0" parTransId="{87382350-81D8-417D-BADA-FEACF84089F7}" sibTransId="{A5D2DBAC-168E-463A-A1A4-B82BEBAE3CA8}"/>
    <dgm:cxn modelId="{7E4AD841-19ED-2E49-BFF8-9E59BCBBF090}" type="presOf" srcId="{CF9A8759-3839-4A7F-BBE5-1232D1FF1EB0}" destId="{520D7562-6D0F-814A-B614-D0641088616A}" srcOrd="0" destOrd="0" presId="urn:microsoft.com/office/officeart/2005/8/layout/vList2"/>
    <dgm:cxn modelId="{58221E7B-E8AA-C949-9FD1-96EDB481E0E3}" type="presOf" srcId="{66A779E1-F95B-4924-A082-BB5BDFD18C17}" destId="{7E425D0C-0536-D948-A0D3-1F2AEF11C4A7}" srcOrd="0" destOrd="0" presId="urn:microsoft.com/office/officeart/2005/8/layout/vList2"/>
    <dgm:cxn modelId="{D22B167C-895D-8842-A12D-788C82BCF60A}" type="presOf" srcId="{61C0CE12-A324-4FCF-A724-0692C9FCEC80}" destId="{F32E63E0-9B9A-F64B-ADA2-053293CF6697}" srcOrd="0" destOrd="0" presId="urn:microsoft.com/office/officeart/2005/8/layout/vList2"/>
    <dgm:cxn modelId="{BE81ADA0-6BDF-4BB9-BCAF-99700000707D}" srcId="{61C0CE12-A324-4FCF-A724-0692C9FCEC80}" destId="{BC93FAAA-8129-4A52-83B7-EFB4B4D4014B}" srcOrd="3" destOrd="0" parTransId="{A77B6FF5-B4A5-4CAD-9DD9-210E0F9F9244}" sibTransId="{73D06F91-B38C-4D30-98E9-AD3500B8A62A}"/>
    <dgm:cxn modelId="{712523AB-E9EE-47BD-9D19-420E1EB5D157}" srcId="{61C0CE12-A324-4FCF-A724-0692C9FCEC80}" destId="{66A779E1-F95B-4924-A082-BB5BDFD18C17}" srcOrd="4" destOrd="0" parTransId="{4016B4CC-A3F8-45BB-9030-2FD14950657A}" sibTransId="{3E547459-AE88-489E-8BEA-C0E7E518F609}"/>
    <dgm:cxn modelId="{812153C0-98A1-FF43-9CDC-9E4A8BACD69F}" type="presOf" srcId="{BC93FAAA-8129-4A52-83B7-EFB4B4D4014B}" destId="{251689CF-B6A9-9C42-AEC6-E775855301C0}" srcOrd="0" destOrd="0" presId="urn:microsoft.com/office/officeart/2005/8/layout/vList2"/>
    <dgm:cxn modelId="{6D7C3FC2-CC96-EE4C-9D84-05B3613BC874}" type="presOf" srcId="{D7283D19-1340-4670-9229-5AF4AE2BECF2}" destId="{872F79D7-1A24-A842-B597-4E1C9D6E165B}" srcOrd="0" destOrd="0" presId="urn:microsoft.com/office/officeart/2005/8/layout/vList2"/>
    <dgm:cxn modelId="{B88F74ED-0B5D-3841-AA20-84C99CDA247A}" type="presOf" srcId="{8C5B737A-B2C1-4625-AFDE-419EABB20932}" destId="{15DAAFE2-F9FA-1A46-9E23-F87C8A79B066}" srcOrd="0" destOrd="0" presId="urn:microsoft.com/office/officeart/2005/8/layout/vList2"/>
    <dgm:cxn modelId="{872036D3-57C2-834A-9220-D7F251D88EDB}" type="presParOf" srcId="{F32E63E0-9B9A-F64B-ADA2-053293CF6697}" destId="{15DAAFE2-F9FA-1A46-9E23-F87C8A79B066}" srcOrd="0" destOrd="0" presId="urn:microsoft.com/office/officeart/2005/8/layout/vList2"/>
    <dgm:cxn modelId="{1EE31A2E-5C52-FF49-87E2-BC11E89078D4}" type="presParOf" srcId="{F32E63E0-9B9A-F64B-ADA2-053293CF6697}" destId="{B0864923-38DD-9B41-867C-E4E72038565E}" srcOrd="1" destOrd="0" presId="urn:microsoft.com/office/officeart/2005/8/layout/vList2"/>
    <dgm:cxn modelId="{DFEA0A7B-1A8F-B147-97CC-9CE5E5F5F6D3}" type="presParOf" srcId="{F32E63E0-9B9A-F64B-ADA2-053293CF6697}" destId="{872F79D7-1A24-A842-B597-4E1C9D6E165B}" srcOrd="2" destOrd="0" presId="urn:microsoft.com/office/officeart/2005/8/layout/vList2"/>
    <dgm:cxn modelId="{9C6BFA9E-35F4-034B-BBD8-8821BF522473}" type="presParOf" srcId="{F32E63E0-9B9A-F64B-ADA2-053293CF6697}" destId="{A2DC0DD9-64DD-7544-A34A-125344D7119B}" srcOrd="3" destOrd="0" presId="urn:microsoft.com/office/officeart/2005/8/layout/vList2"/>
    <dgm:cxn modelId="{74DA80A2-7B69-1944-866E-7BE15E656D1E}" type="presParOf" srcId="{F32E63E0-9B9A-F64B-ADA2-053293CF6697}" destId="{520D7562-6D0F-814A-B614-D0641088616A}" srcOrd="4" destOrd="0" presId="urn:microsoft.com/office/officeart/2005/8/layout/vList2"/>
    <dgm:cxn modelId="{FF22EA88-9C48-EF4F-A0FC-47999E55EAD7}" type="presParOf" srcId="{F32E63E0-9B9A-F64B-ADA2-053293CF6697}" destId="{6017F2F9-2F02-8140-87C9-846C8280FF09}" srcOrd="5" destOrd="0" presId="urn:microsoft.com/office/officeart/2005/8/layout/vList2"/>
    <dgm:cxn modelId="{08F044DB-DA1E-BC41-91A7-0D283AD74CA9}" type="presParOf" srcId="{F32E63E0-9B9A-F64B-ADA2-053293CF6697}" destId="{251689CF-B6A9-9C42-AEC6-E775855301C0}" srcOrd="6" destOrd="0" presId="urn:microsoft.com/office/officeart/2005/8/layout/vList2"/>
    <dgm:cxn modelId="{C26476AB-12BE-F542-B68F-7A51748939C8}" type="presParOf" srcId="{F32E63E0-9B9A-F64B-ADA2-053293CF6697}" destId="{D550CC11-6B04-6448-94DF-8F9F3BAEF915}" srcOrd="7" destOrd="0" presId="urn:microsoft.com/office/officeart/2005/8/layout/vList2"/>
    <dgm:cxn modelId="{637EAD3E-2C69-074E-B637-4A6D2882EA61}" type="presParOf" srcId="{F32E63E0-9B9A-F64B-ADA2-053293CF6697}" destId="{7E425D0C-0536-D948-A0D3-1F2AEF11C4A7}" srcOrd="8"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A27CFC1-A047-4929-941F-EF5BCF9F7FAB}"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23D7249-1FD6-4C51-BE45-0BA213711C24}">
      <dgm:prSet/>
      <dgm:spPr/>
      <dgm:t>
        <a:bodyPr/>
        <a:lstStyle/>
        <a:p>
          <a:r>
            <a:rPr lang="en-US" b="1"/>
            <a:t>Documents and Recorded Information. </a:t>
          </a:r>
          <a:r>
            <a:rPr lang="en-US"/>
            <a:t>The broad sweep of privileged communications encompasses not only oral communications, but also documents or other records in which communications have been recorded.  </a:t>
          </a:r>
        </a:p>
      </dgm:t>
    </dgm:pt>
    <dgm:pt modelId="{86AC2C29-0D8E-4A96-A9EF-D2C8B336F4D7}" type="parTrans" cxnId="{CB9D4FBC-2AF0-4D05-BE4B-AC76E2065DB7}">
      <dgm:prSet/>
      <dgm:spPr/>
      <dgm:t>
        <a:bodyPr/>
        <a:lstStyle/>
        <a:p>
          <a:endParaRPr lang="en-US"/>
        </a:p>
      </dgm:t>
    </dgm:pt>
    <dgm:pt modelId="{EB49C7BD-4186-4604-BCA3-C3CE72A7E0C5}" type="sibTrans" cxnId="{CB9D4FBC-2AF0-4D05-BE4B-AC76E2065DB7}">
      <dgm:prSet/>
      <dgm:spPr/>
      <dgm:t>
        <a:bodyPr/>
        <a:lstStyle/>
        <a:p>
          <a:endParaRPr lang="en-US"/>
        </a:p>
      </dgm:t>
    </dgm:pt>
    <dgm:pt modelId="{6E476486-68D2-40EE-BEA1-C4D357D3DD2B}">
      <dgm:prSet/>
      <dgm:spPr/>
      <dgm:t>
        <a:bodyPr/>
        <a:lstStyle/>
        <a:p>
          <a:r>
            <a:rPr lang="en-US" dirty="0"/>
            <a:t>Documents or other communications that a client transmits to a lawyer neither gain nor lose privileged status as a result of the transfer. </a:t>
          </a:r>
        </a:p>
      </dgm:t>
    </dgm:pt>
    <dgm:pt modelId="{AAF2C8F7-71E3-453A-9887-6F6872D1C558}" type="parTrans" cxnId="{9CBCD9FC-85A0-4C37-966B-9834F35F3530}">
      <dgm:prSet/>
      <dgm:spPr/>
      <dgm:t>
        <a:bodyPr/>
        <a:lstStyle/>
        <a:p>
          <a:endParaRPr lang="en-US"/>
        </a:p>
      </dgm:t>
    </dgm:pt>
    <dgm:pt modelId="{F9A36223-3624-4253-834B-4B9E9CD44D56}" type="sibTrans" cxnId="{9CBCD9FC-85A0-4C37-966B-9834F35F3530}">
      <dgm:prSet/>
      <dgm:spPr/>
      <dgm:t>
        <a:bodyPr/>
        <a:lstStyle/>
        <a:p>
          <a:endParaRPr lang="en-US"/>
        </a:p>
      </dgm:t>
    </dgm:pt>
    <dgm:pt modelId="{BA743AF1-DCE6-45CB-B988-6CE779708646}">
      <dgm:prSet/>
      <dgm:spPr/>
      <dgm:t>
        <a:bodyPr/>
        <a:lstStyle/>
        <a:p>
          <a:r>
            <a:rPr lang="en-US" dirty="0"/>
            <a:t>Unless a pre-existing document was itself privileged before it was communicated to an attorney, it does not become privileged merely because of the transfer.   </a:t>
          </a:r>
        </a:p>
      </dgm:t>
    </dgm:pt>
    <dgm:pt modelId="{73803D82-4584-4A4A-82F1-F5A1612C698B}" type="parTrans" cxnId="{4FBF06F0-51F4-4A54-8804-024402D3DCAE}">
      <dgm:prSet/>
      <dgm:spPr/>
      <dgm:t>
        <a:bodyPr/>
        <a:lstStyle/>
        <a:p>
          <a:endParaRPr lang="en-US"/>
        </a:p>
      </dgm:t>
    </dgm:pt>
    <dgm:pt modelId="{E4B26BD0-DFA2-4DAC-B273-F91A05872BA0}" type="sibTrans" cxnId="{4FBF06F0-51F4-4A54-8804-024402D3DCAE}">
      <dgm:prSet/>
      <dgm:spPr/>
      <dgm:t>
        <a:bodyPr/>
        <a:lstStyle/>
        <a:p>
          <a:endParaRPr lang="en-US"/>
        </a:p>
      </dgm:t>
    </dgm:pt>
    <dgm:pt modelId="{0465ED41-786A-4C04-B7CF-B5263F703E6A}" type="pres">
      <dgm:prSet presAssocID="{3A27CFC1-A047-4929-941F-EF5BCF9F7FAB}" presName="root" presStyleCnt="0">
        <dgm:presLayoutVars>
          <dgm:dir/>
          <dgm:resizeHandles val="exact"/>
        </dgm:presLayoutVars>
      </dgm:prSet>
      <dgm:spPr/>
    </dgm:pt>
    <dgm:pt modelId="{D4446BD5-39A4-481A-8FE6-7B90BC729676}" type="pres">
      <dgm:prSet presAssocID="{E23D7249-1FD6-4C51-BE45-0BA213711C24}" presName="compNode" presStyleCnt="0"/>
      <dgm:spPr/>
    </dgm:pt>
    <dgm:pt modelId="{9F7D803A-FC00-41EF-BDD8-2619928B24A2}" type="pres">
      <dgm:prSet presAssocID="{E23D7249-1FD6-4C51-BE45-0BA213711C24}" presName="bgRect" presStyleLbl="bgShp" presStyleIdx="0" presStyleCnt="3"/>
      <dgm:spPr/>
    </dgm:pt>
    <dgm:pt modelId="{A5F67DEC-405A-4490-BE42-0CC2E44085DB}" type="pres">
      <dgm:prSet presAssocID="{E23D7249-1FD6-4C51-BE45-0BA213711C2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Newspaper"/>
        </a:ext>
      </dgm:extLst>
    </dgm:pt>
    <dgm:pt modelId="{B7C9A2EF-B855-48E1-AE20-000D72A10D68}" type="pres">
      <dgm:prSet presAssocID="{E23D7249-1FD6-4C51-BE45-0BA213711C24}" presName="spaceRect" presStyleCnt="0"/>
      <dgm:spPr/>
    </dgm:pt>
    <dgm:pt modelId="{5F6DD2B4-1B50-4C3D-BB88-6CC8D46F1944}" type="pres">
      <dgm:prSet presAssocID="{E23D7249-1FD6-4C51-BE45-0BA213711C24}" presName="parTx" presStyleLbl="revTx" presStyleIdx="0" presStyleCnt="3">
        <dgm:presLayoutVars>
          <dgm:chMax val="0"/>
          <dgm:chPref val="0"/>
        </dgm:presLayoutVars>
      </dgm:prSet>
      <dgm:spPr/>
    </dgm:pt>
    <dgm:pt modelId="{94612499-A8FC-4CF4-A110-6C0429D24347}" type="pres">
      <dgm:prSet presAssocID="{EB49C7BD-4186-4604-BCA3-C3CE72A7E0C5}" presName="sibTrans" presStyleCnt="0"/>
      <dgm:spPr/>
    </dgm:pt>
    <dgm:pt modelId="{637B0AFE-6D32-47A1-99D4-B0C75DA91D2E}" type="pres">
      <dgm:prSet presAssocID="{6E476486-68D2-40EE-BEA1-C4D357D3DD2B}" presName="compNode" presStyleCnt="0"/>
      <dgm:spPr/>
    </dgm:pt>
    <dgm:pt modelId="{606B9BCB-928D-4F34-9692-64A0480A782A}" type="pres">
      <dgm:prSet presAssocID="{6E476486-68D2-40EE-BEA1-C4D357D3DD2B}" presName="bgRect" presStyleLbl="bgShp" presStyleIdx="1" presStyleCnt="3"/>
      <dgm:spPr/>
    </dgm:pt>
    <dgm:pt modelId="{8CAE6006-B32E-4FAC-AFE0-6BB94F62C479}" type="pres">
      <dgm:prSet presAssocID="{6E476486-68D2-40EE-BEA1-C4D357D3DD2B}"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hare"/>
        </a:ext>
      </dgm:extLst>
    </dgm:pt>
    <dgm:pt modelId="{C244EDF0-E2ED-4208-9817-9033FF9305FB}" type="pres">
      <dgm:prSet presAssocID="{6E476486-68D2-40EE-BEA1-C4D357D3DD2B}" presName="spaceRect" presStyleCnt="0"/>
      <dgm:spPr/>
    </dgm:pt>
    <dgm:pt modelId="{B4105C48-1CD3-4A0D-986C-E74F3F57FB9A}" type="pres">
      <dgm:prSet presAssocID="{6E476486-68D2-40EE-BEA1-C4D357D3DD2B}" presName="parTx" presStyleLbl="revTx" presStyleIdx="1" presStyleCnt="3">
        <dgm:presLayoutVars>
          <dgm:chMax val="0"/>
          <dgm:chPref val="0"/>
        </dgm:presLayoutVars>
      </dgm:prSet>
      <dgm:spPr/>
    </dgm:pt>
    <dgm:pt modelId="{C242C0B2-DCEB-419D-B8E9-F06788F0C882}" type="pres">
      <dgm:prSet presAssocID="{F9A36223-3624-4253-834B-4B9E9CD44D56}" presName="sibTrans" presStyleCnt="0"/>
      <dgm:spPr/>
    </dgm:pt>
    <dgm:pt modelId="{5A91F8F7-A420-4AA7-8A42-CF6D4D185D45}" type="pres">
      <dgm:prSet presAssocID="{BA743AF1-DCE6-45CB-B988-6CE779708646}" presName="compNode" presStyleCnt="0"/>
      <dgm:spPr/>
    </dgm:pt>
    <dgm:pt modelId="{BD3F0268-88DC-4BB6-91C0-03B83B77B791}" type="pres">
      <dgm:prSet presAssocID="{BA743AF1-DCE6-45CB-B988-6CE779708646}" presName="bgRect" presStyleLbl="bgShp" presStyleIdx="2" presStyleCnt="3"/>
      <dgm:spPr/>
    </dgm:pt>
    <dgm:pt modelId="{D52EBAE5-90EE-4529-865A-F3A3DF96E526}" type="pres">
      <dgm:prSet presAssocID="{BA743AF1-DCE6-45CB-B988-6CE77970864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Irritant"/>
        </a:ext>
      </dgm:extLst>
    </dgm:pt>
    <dgm:pt modelId="{B2C77635-674C-4CC6-95E3-874696C8999A}" type="pres">
      <dgm:prSet presAssocID="{BA743AF1-DCE6-45CB-B988-6CE779708646}" presName="spaceRect" presStyleCnt="0"/>
      <dgm:spPr/>
    </dgm:pt>
    <dgm:pt modelId="{0F931CD4-9B7D-43A5-BD22-79BFA2FE7C68}" type="pres">
      <dgm:prSet presAssocID="{BA743AF1-DCE6-45CB-B988-6CE779708646}" presName="parTx" presStyleLbl="revTx" presStyleIdx="2" presStyleCnt="3">
        <dgm:presLayoutVars>
          <dgm:chMax val="0"/>
          <dgm:chPref val="0"/>
        </dgm:presLayoutVars>
      </dgm:prSet>
      <dgm:spPr/>
    </dgm:pt>
  </dgm:ptLst>
  <dgm:cxnLst>
    <dgm:cxn modelId="{4289C74F-41C0-4062-BA8F-7E7568437482}" type="presOf" srcId="{6E476486-68D2-40EE-BEA1-C4D357D3DD2B}" destId="{B4105C48-1CD3-4A0D-986C-E74F3F57FB9A}" srcOrd="0" destOrd="0" presId="urn:microsoft.com/office/officeart/2018/2/layout/IconVerticalSolidList"/>
    <dgm:cxn modelId="{CB9D4FBC-2AF0-4D05-BE4B-AC76E2065DB7}" srcId="{3A27CFC1-A047-4929-941F-EF5BCF9F7FAB}" destId="{E23D7249-1FD6-4C51-BE45-0BA213711C24}" srcOrd="0" destOrd="0" parTransId="{86AC2C29-0D8E-4A96-A9EF-D2C8B336F4D7}" sibTransId="{EB49C7BD-4186-4604-BCA3-C3CE72A7E0C5}"/>
    <dgm:cxn modelId="{F75E81C7-8441-43F7-A0CE-B1DAFD2B0AD4}" type="presOf" srcId="{E23D7249-1FD6-4C51-BE45-0BA213711C24}" destId="{5F6DD2B4-1B50-4C3D-BB88-6CC8D46F1944}" srcOrd="0" destOrd="0" presId="urn:microsoft.com/office/officeart/2018/2/layout/IconVerticalSolidList"/>
    <dgm:cxn modelId="{D83DDED0-F1EE-41A7-83E6-E480B2DE8E8E}" type="presOf" srcId="{BA743AF1-DCE6-45CB-B988-6CE779708646}" destId="{0F931CD4-9B7D-43A5-BD22-79BFA2FE7C68}" srcOrd="0" destOrd="0" presId="urn:microsoft.com/office/officeart/2018/2/layout/IconVerticalSolidList"/>
    <dgm:cxn modelId="{1B6080D4-11AC-46BC-BE7F-FFFD3C53A094}" type="presOf" srcId="{3A27CFC1-A047-4929-941F-EF5BCF9F7FAB}" destId="{0465ED41-786A-4C04-B7CF-B5263F703E6A}" srcOrd="0" destOrd="0" presId="urn:microsoft.com/office/officeart/2018/2/layout/IconVerticalSolidList"/>
    <dgm:cxn modelId="{4FBF06F0-51F4-4A54-8804-024402D3DCAE}" srcId="{3A27CFC1-A047-4929-941F-EF5BCF9F7FAB}" destId="{BA743AF1-DCE6-45CB-B988-6CE779708646}" srcOrd="2" destOrd="0" parTransId="{73803D82-4584-4A4A-82F1-F5A1612C698B}" sibTransId="{E4B26BD0-DFA2-4DAC-B273-F91A05872BA0}"/>
    <dgm:cxn modelId="{9CBCD9FC-85A0-4C37-966B-9834F35F3530}" srcId="{3A27CFC1-A047-4929-941F-EF5BCF9F7FAB}" destId="{6E476486-68D2-40EE-BEA1-C4D357D3DD2B}" srcOrd="1" destOrd="0" parTransId="{AAF2C8F7-71E3-453A-9887-6F6872D1C558}" sibTransId="{F9A36223-3624-4253-834B-4B9E9CD44D56}"/>
    <dgm:cxn modelId="{BEA2FBD7-ECA7-4585-B695-335CA66F7BCA}" type="presParOf" srcId="{0465ED41-786A-4C04-B7CF-B5263F703E6A}" destId="{D4446BD5-39A4-481A-8FE6-7B90BC729676}" srcOrd="0" destOrd="0" presId="urn:microsoft.com/office/officeart/2018/2/layout/IconVerticalSolidList"/>
    <dgm:cxn modelId="{FBF31CD0-6701-459F-929B-2A482A2E5915}" type="presParOf" srcId="{D4446BD5-39A4-481A-8FE6-7B90BC729676}" destId="{9F7D803A-FC00-41EF-BDD8-2619928B24A2}" srcOrd="0" destOrd="0" presId="urn:microsoft.com/office/officeart/2018/2/layout/IconVerticalSolidList"/>
    <dgm:cxn modelId="{5E810F48-4C98-4A4F-94DE-AB1FF769DC12}" type="presParOf" srcId="{D4446BD5-39A4-481A-8FE6-7B90BC729676}" destId="{A5F67DEC-405A-4490-BE42-0CC2E44085DB}" srcOrd="1" destOrd="0" presId="urn:microsoft.com/office/officeart/2018/2/layout/IconVerticalSolidList"/>
    <dgm:cxn modelId="{92ED79B4-4AFF-430D-AEB7-2C8D41DCE3B7}" type="presParOf" srcId="{D4446BD5-39A4-481A-8FE6-7B90BC729676}" destId="{B7C9A2EF-B855-48E1-AE20-000D72A10D68}" srcOrd="2" destOrd="0" presId="urn:microsoft.com/office/officeart/2018/2/layout/IconVerticalSolidList"/>
    <dgm:cxn modelId="{F4FEDCC7-2F02-435B-8D05-3ED8D58B905E}" type="presParOf" srcId="{D4446BD5-39A4-481A-8FE6-7B90BC729676}" destId="{5F6DD2B4-1B50-4C3D-BB88-6CC8D46F1944}" srcOrd="3" destOrd="0" presId="urn:microsoft.com/office/officeart/2018/2/layout/IconVerticalSolidList"/>
    <dgm:cxn modelId="{DDF4B5F5-B049-4549-B8F7-D68726F012D5}" type="presParOf" srcId="{0465ED41-786A-4C04-B7CF-B5263F703E6A}" destId="{94612499-A8FC-4CF4-A110-6C0429D24347}" srcOrd="1" destOrd="0" presId="urn:microsoft.com/office/officeart/2018/2/layout/IconVerticalSolidList"/>
    <dgm:cxn modelId="{972F075D-2D58-4744-82CF-EE602E721A4D}" type="presParOf" srcId="{0465ED41-786A-4C04-B7CF-B5263F703E6A}" destId="{637B0AFE-6D32-47A1-99D4-B0C75DA91D2E}" srcOrd="2" destOrd="0" presId="urn:microsoft.com/office/officeart/2018/2/layout/IconVerticalSolidList"/>
    <dgm:cxn modelId="{D9017AFC-7701-4319-99CE-608DF0FF3ADD}" type="presParOf" srcId="{637B0AFE-6D32-47A1-99D4-B0C75DA91D2E}" destId="{606B9BCB-928D-4F34-9692-64A0480A782A}" srcOrd="0" destOrd="0" presId="urn:microsoft.com/office/officeart/2018/2/layout/IconVerticalSolidList"/>
    <dgm:cxn modelId="{F154BD04-F6B2-4CD2-9DC2-C968E8596BF5}" type="presParOf" srcId="{637B0AFE-6D32-47A1-99D4-B0C75DA91D2E}" destId="{8CAE6006-B32E-4FAC-AFE0-6BB94F62C479}" srcOrd="1" destOrd="0" presId="urn:microsoft.com/office/officeart/2018/2/layout/IconVerticalSolidList"/>
    <dgm:cxn modelId="{B3240F4F-9403-4073-8760-E291310DB40E}" type="presParOf" srcId="{637B0AFE-6D32-47A1-99D4-B0C75DA91D2E}" destId="{C244EDF0-E2ED-4208-9817-9033FF9305FB}" srcOrd="2" destOrd="0" presId="urn:microsoft.com/office/officeart/2018/2/layout/IconVerticalSolidList"/>
    <dgm:cxn modelId="{AECE04DA-1DD2-4AEF-9395-DF071701B676}" type="presParOf" srcId="{637B0AFE-6D32-47A1-99D4-B0C75DA91D2E}" destId="{B4105C48-1CD3-4A0D-986C-E74F3F57FB9A}" srcOrd="3" destOrd="0" presId="urn:microsoft.com/office/officeart/2018/2/layout/IconVerticalSolidList"/>
    <dgm:cxn modelId="{970E754E-B38F-4115-9ECD-37406A0DA7F5}" type="presParOf" srcId="{0465ED41-786A-4C04-B7CF-B5263F703E6A}" destId="{C242C0B2-DCEB-419D-B8E9-F06788F0C882}" srcOrd="3" destOrd="0" presId="urn:microsoft.com/office/officeart/2018/2/layout/IconVerticalSolidList"/>
    <dgm:cxn modelId="{EECCE556-7DB1-4785-8DD0-BA45A7EB86BC}" type="presParOf" srcId="{0465ED41-786A-4C04-B7CF-B5263F703E6A}" destId="{5A91F8F7-A420-4AA7-8A42-CF6D4D185D45}" srcOrd="4" destOrd="0" presId="urn:microsoft.com/office/officeart/2018/2/layout/IconVerticalSolidList"/>
    <dgm:cxn modelId="{43974825-68BE-4FEA-95C5-796710756CD1}" type="presParOf" srcId="{5A91F8F7-A420-4AA7-8A42-CF6D4D185D45}" destId="{BD3F0268-88DC-4BB6-91C0-03B83B77B791}" srcOrd="0" destOrd="0" presId="urn:microsoft.com/office/officeart/2018/2/layout/IconVerticalSolidList"/>
    <dgm:cxn modelId="{D5F2E440-C6DB-4937-AAFF-29521BC85632}" type="presParOf" srcId="{5A91F8F7-A420-4AA7-8A42-CF6D4D185D45}" destId="{D52EBAE5-90EE-4529-865A-F3A3DF96E526}" srcOrd="1" destOrd="0" presId="urn:microsoft.com/office/officeart/2018/2/layout/IconVerticalSolidList"/>
    <dgm:cxn modelId="{142AE568-B8A5-4A8B-9584-DD2B55A9DCE2}" type="presParOf" srcId="{5A91F8F7-A420-4AA7-8A42-CF6D4D185D45}" destId="{B2C77635-674C-4CC6-95E3-874696C8999A}" srcOrd="2" destOrd="0" presId="urn:microsoft.com/office/officeart/2018/2/layout/IconVerticalSolidList"/>
    <dgm:cxn modelId="{46F1EF4D-1F12-4CD5-9D59-1F2B2A9356A0}" type="presParOf" srcId="{5A91F8F7-A420-4AA7-8A42-CF6D4D185D45}" destId="{0F931CD4-9B7D-43A5-BD22-79BFA2FE7C68}" srcOrd="3" destOrd="0" presId="urn:microsoft.com/office/officeart/2018/2/layout/IconVerticalSoli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234AFB8-5A39-44F1-AF9C-71EED0975B6F}" type="doc">
      <dgm:prSet loTypeId="urn:microsoft.com/office/officeart/2018/2/layout/IconLabelList" loCatId="icon" qsTypeId="urn:microsoft.com/office/officeart/2005/8/quickstyle/simple1" qsCatId="simple" csTypeId="urn:microsoft.com/office/officeart/2018/5/colors/Iconchunking_neutralbg_colorful2" csCatId="colorful" phldr="1"/>
      <dgm:spPr/>
      <dgm:t>
        <a:bodyPr/>
        <a:lstStyle/>
        <a:p>
          <a:endParaRPr lang="en-US"/>
        </a:p>
      </dgm:t>
    </dgm:pt>
    <dgm:pt modelId="{0B587343-77C1-4209-A712-6DD627B5CEB5}">
      <dgm:prSet/>
      <dgm:spPr/>
      <dgm:t>
        <a:bodyPr/>
        <a:lstStyle/>
        <a:p>
          <a:r>
            <a:rPr lang="en-US" dirty="0"/>
            <a:t>The client or prospective client,  </a:t>
          </a:r>
        </a:p>
      </dgm:t>
    </dgm:pt>
    <dgm:pt modelId="{795BC2E0-8C20-4A3E-9B7D-074D3F66B646}" type="parTrans" cxnId="{53643BF0-9E5D-4719-9F1B-A80D5D0F8FE3}">
      <dgm:prSet/>
      <dgm:spPr/>
      <dgm:t>
        <a:bodyPr/>
        <a:lstStyle/>
        <a:p>
          <a:endParaRPr lang="en-US"/>
        </a:p>
      </dgm:t>
    </dgm:pt>
    <dgm:pt modelId="{1E4C19A4-A4F4-418A-A551-78CAFEBC9852}" type="sibTrans" cxnId="{53643BF0-9E5D-4719-9F1B-A80D5D0F8FE3}">
      <dgm:prSet/>
      <dgm:spPr/>
      <dgm:t>
        <a:bodyPr/>
        <a:lstStyle/>
        <a:p>
          <a:endParaRPr lang="en-US"/>
        </a:p>
      </dgm:t>
    </dgm:pt>
    <dgm:pt modelId="{2B1303E1-D913-49DC-9DD0-B0D8220A211E}">
      <dgm:prSet/>
      <dgm:spPr/>
      <dgm:t>
        <a:bodyPr/>
        <a:lstStyle/>
        <a:p>
          <a:r>
            <a:rPr lang="en-US" dirty="0"/>
            <a:t>The lawyer, and </a:t>
          </a:r>
        </a:p>
      </dgm:t>
    </dgm:pt>
    <dgm:pt modelId="{07A7DBCB-8502-4AF1-901C-EEC0AFA1FC0A}" type="parTrans" cxnId="{38FA11D4-510E-4510-8BB1-C7888771BC7A}">
      <dgm:prSet/>
      <dgm:spPr/>
      <dgm:t>
        <a:bodyPr/>
        <a:lstStyle/>
        <a:p>
          <a:endParaRPr lang="en-US"/>
        </a:p>
      </dgm:t>
    </dgm:pt>
    <dgm:pt modelId="{71EF8596-3822-488A-BDF8-A0E038C23578}" type="sibTrans" cxnId="{38FA11D4-510E-4510-8BB1-C7888771BC7A}">
      <dgm:prSet/>
      <dgm:spPr/>
      <dgm:t>
        <a:bodyPr/>
        <a:lstStyle/>
        <a:p>
          <a:endParaRPr lang="en-US"/>
        </a:p>
      </dgm:t>
    </dgm:pt>
    <dgm:pt modelId="{920C79A4-B37E-4CAE-9274-1E81682AD7F3}">
      <dgm:prSet/>
      <dgm:spPr/>
      <dgm:t>
        <a:bodyPr/>
        <a:lstStyle/>
        <a:p>
          <a:r>
            <a:rPr lang="en-US" dirty="0"/>
            <a:t>The agents of the client and lawyer. </a:t>
          </a:r>
        </a:p>
      </dgm:t>
    </dgm:pt>
    <dgm:pt modelId="{7942CE15-7FE1-428E-BD12-EC0082CD6AA2}" type="parTrans" cxnId="{C5F71FA3-9CB0-4579-B28F-14F9EEE180E0}">
      <dgm:prSet/>
      <dgm:spPr/>
      <dgm:t>
        <a:bodyPr/>
        <a:lstStyle/>
        <a:p>
          <a:endParaRPr lang="en-US"/>
        </a:p>
      </dgm:t>
    </dgm:pt>
    <dgm:pt modelId="{56EAEE13-6F51-421F-8AFD-7BC1139D29FB}" type="sibTrans" cxnId="{C5F71FA3-9CB0-4579-B28F-14F9EEE180E0}">
      <dgm:prSet/>
      <dgm:spPr/>
      <dgm:t>
        <a:bodyPr/>
        <a:lstStyle/>
        <a:p>
          <a:endParaRPr lang="en-US"/>
        </a:p>
      </dgm:t>
    </dgm:pt>
    <dgm:pt modelId="{9B519451-FDD0-4E0E-8305-78670F694943}" type="pres">
      <dgm:prSet presAssocID="{0234AFB8-5A39-44F1-AF9C-71EED0975B6F}" presName="root" presStyleCnt="0">
        <dgm:presLayoutVars>
          <dgm:dir/>
          <dgm:resizeHandles val="exact"/>
        </dgm:presLayoutVars>
      </dgm:prSet>
      <dgm:spPr/>
    </dgm:pt>
    <dgm:pt modelId="{C8F245F1-70A2-48BE-952E-C32692B4F913}" type="pres">
      <dgm:prSet presAssocID="{0B587343-77C1-4209-A712-6DD627B5CEB5}" presName="compNode" presStyleCnt="0"/>
      <dgm:spPr/>
    </dgm:pt>
    <dgm:pt modelId="{2D1DFE2E-F990-487B-9532-A8311436709E}" type="pres">
      <dgm:prSet presAssocID="{0B587343-77C1-4209-A712-6DD627B5CEB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ffice Worker"/>
        </a:ext>
      </dgm:extLst>
    </dgm:pt>
    <dgm:pt modelId="{5AE0DCBF-0CFE-4D81-8471-17158D5F473C}" type="pres">
      <dgm:prSet presAssocID="{0B587343-77C1-4209-A712-6DD627B5CEB5}" presName="spaceRect" presStyleCnt="0"/>
      <dgm:spPr/>
    </dgm:pt>
    <dgm:pt modelId="{8EC17D37-5A5A-4458-B571-DCAD54C1A9AE}" type="pres">
      <dgm:prSet presAssocID="{0B587343-77C1-4209-A712-6DD627B5CEB5}" presName="textRect" presStyleLbl="revTx" presStyleIdx="0" presStyleCnt="3">
        <dgm:presLayoutVars>
          <dgm:chMax val="1"/>
          <dgm:chPref val="1"/>
        </dgm:presLayoutVars>
      </dgm:prSet>
      <dgm:spPr/>
    </dgm:pt>
    <dgm:pt modelId="{8D063DA3-41FC-44C0-AA74-4A4FAA2BC3DA}" type="pres">
      <dgm:prSet presAssocID="{1E4C19A4-A4F4-418A-A551-78CAFEBC9852}" presName="sibTrans" presStyleCnt="0"/>
      <dgm:spPr/>
    </dgm:pt>
    <dgm:pt modelId="{EB48D409-5275-41BA-B258-AB272F13F8FE}" type="pres">
      <dgm:prSet presAssocID="{2B1303E1-D913-49DC-9DD0-B0D8220A211E}" presName="compNode" presStyleCnt="0"/>
      <dgm:spPr/>
    </dgm:pt>
    <dgm:pt modelId="{92650AD1-BB5B-40D8-B865-8B78756A9293}" type="pres">
      <dgm:prSet presAssocID="{2B1303E1-D913-49DC-9DD0-B0D8220A211E}"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Judge"/>
        </a:ext>
      </dgm:extLst>
    </dgm:pt>
    <dgm:pt modelId="{AD117D77-A252-4FF9-9D85-F82C5D874B79}" type="pres">
      <dgm:prSet presAssocID="{2B1303E1-D913-49DC-9DD0-B0D8220A211E}" presName="spaceRect" presStyleCnt="0"/>
      <dgm:spPr/>
    </dgm:pt>
    <dgm:pt modelId="{4D839116-AC7B-4E6E-8095-F26928E35959}" type="pres">
      <dgm:prSet presAssocID="{2B1303E1-D913-49DC-9DD0-B0D8220A211E}" presName="textRect" presStyleLbl="revTx" presStyleIdx="1" presStyleCnt="3">
        <dgm:presLayoutVars>
          <dgm:chMax val="1"/>
          <dgm:chPref val="1"/>
        </dgm:presLayoutVars>
      </dgm:prSet>
      <dgm:spPr/>
    </dgm:pt>
    <dgm:pt modelId="{5C87F0E1-CDB3-48AD-81F1-71212471EAF9}" type="pres">
      <dgm:prSet presAssocID="{71EF8596-3822-488A-BDF8-A0E038C23578}" presName="sibTrans" presStyleCnt="0"/>
      <dgm:spPr/>
    </dgm:pt>
    <dgm:pt modelId="{23A6AA3F-BC11-4F7C-AC34-3641C4F47CA9}" type="pres">
      <dgm:prSet presAssocID="{920C79A4-B37E-4CAE-9274-1E81682AD7F3}" presName="compNode" presStyleCnt="0"/>
      <dgm:spPr/>
    </dgm:pt>
    <dgm:pt modelId="{E983113D-F047-47BB-B561-8F32BF6B8309}" type="pres">
      <dgm:prSet presAssocID="{920C79A4-B37E-4CAE-9274-1E81682AD7F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avel"/>
        </a:ext>
      </dgm:extLst>
    </dgm:pt>
    <dgm:pt modelId="{9E1E180D-CED2-4191-810B-359FACAA5F78}" type="pres">
      <dgm:prSet presAssocID="{920C79A4-B37E-4CAE-9274-1E81682AD7F3}" presName="spaceRect" presStyleCnt="0"/>
      <dgm:spPr/>
    </dgm:pt>
    <dgm:pt modelId="{59E242AC-9C04-4A66-8B6B-1CE99654C9D3}" type="pres">
      <dgm:prSet presAssocID="{920C79A4-B37E-4CAE-9274-1E81682AD7F3}" presName="textRect" presStyleLbl="revTx" presStyleIdx="2" presStyleCnt="3">
        <dgm:presLayoutVars>
          <dgm:chMax val="1"/>
          <dgm:chPref val="1"/>
        </dgm:presLayoutVars>
      </dgm:prSet>
      <dgm:spPr/>
    </dgm:pt>
  </dgm:ptLst>
  <dgm:cxnLst>
    <dgm:cxn modelId="{E4496092-8EB2-4854-ADAE-CE90DA8D2635}" type="presOf" srcId="{920C79A4-B37E-4CAE-9274-1E81682AD7F3}" destId="{59E242AC-9C04-4A66-8B6B-1CE99654C9D3}" srcOrd="0" destOrd="0" presId="urn:microsoft.com/office/officeart/2018/2/layout/IconLabelList"/>
    <dgm:cxn modelId="{15D1A699-562E-44B4-80B9-5E1ECE2FC352}" type="presOf" srcId="{0234AFB8-5A39-44F1-AF9C-71EED0975B6F}" destId="{9B519451-FDD0-4E0E-8305-78670F694943}" srcOrd="0" destOrd="0" presId="urn:microsoft.com/office/officeart/2018/2/layout/IconLabelList"/>
    <dgm:cxn modelId="{1E5203A0-8D70-4133-8347-CECEF2E7B7D5}" type="presOf" srcId="{2B1303E1-D913-49DC-9DD0-B0D8220A211E}" destId="{4D839116-AC7B-4E6E-8095-F26928E35959}" srcOrd="0" destOrd="0" presId="urn:microsoft.com/office/officeart/2018/2/layout/IconLabelList"/>
    <dgm:cxn modelId="{C5F71FA3-9CB0-4579-B28F-14F9EEE180E0}" srcId="{0234AFB8-5A39-44F1-AF9C-71EED0975B6F}" destId="{920C79A4-B37E-4CAE-9274-1E81682AD7F3}" srcOrd="2" destOrd="0" parTransId="{7942CE15-7FE1-428E-BD12-EC0082CD6AA2}" sibTransId="{56EAEE13-6F51-421F-8AFD-7BC1139D29FB}"/>
    <dgm:cxn modelId="{07F1A2AD-4FDF-46D6-812A-F1BD749E70C0}" type="presOf" srcId="{0B587343-77C1-4209-A712-6DD627B5CEB5}" destId="{8EC17D37-5A5A-4458-B571-DCAD54C1A9AE}" srcOrd="0" destOrd="0" presId="urn:microsoft.com/office/officeart/2018/2/layout/IconLabelList"/>
    <dgm:cxn modelId="{38FA11D4-510E-4510-8BB1-C7888771BC7A}" srcId="{0234AFB8-5A39-44F1-AF9C-71EED0975B6F}" destId="{2B1303E1-D913-49DC-9DD0-B0D8220A211E}" srcOrd="1" destOrd="0" parTransId="{07A7DBCB-8502-4AF1-901C-EEC0AFA1FC0A}" sibTransId="{71EF8596-3822-488A-BDF8-A0E038C23578}"/>
    <dgm:cxn modelId="{53643BF0-9E5D-4719-9F1B-A80D5D0F8FE3}" srcId="{0234AFB8-5A39-44F1-AF9C-71EED0975B6F}" destId="{0B587343-77C1-4209-A712-6DD627B5CEB5}" srcOrd="0" destOrd="0" parTransId="{795BC2E0-8C20-4A3E-9B7D-074D3F66B646}" sibTransId="{1E4C19A4-A4F4-418A-A551-78CAFEBC9852}"/>
    <dgm:cxn modelId="{5394735E-B453-4404-9C25-37E9BDFB3605}" type="presParOf" srcId="{9B519451-FDD0-4E0E-8305-78670F694943}" destId="{C8F245F1-70A2-48BE-952E-C32692B4F913}" srcOrd="0" destOrd="0" presId="urn:microsoft.com/office/officeart/2018/2/layout/IconLabelList"/>
    <dgm:cxn modelId="{0E285100-AD38-42F6-AD13-9D2E1C279914}" type="presParOf" srcId="{C8F245F1-70A2-48BE-952E-C32692B4F913}" destId="{2D1DFE2E-F990-487B-9532-A8311436709E}" srcOrd="0" destOrd="0" presId="urn:microsoft.com/office/officeart/2018/2/layout/IconLabelList"/>
    <dgm:cxn modelId="{220592CF-2A23-4431-8FCF-07D3C063DC1E}" type="presParOf" srcId="{C8F245F1-70A2-48BE-952E-C32692B4F913}" destId="{5AE0DCBF-0CFE-4D81-8471-17158D5F473C}" srcOrd="1" destOrd="0" presId="urn:microsoft.com/office/officeart/2018/2/layout/IconLabelList"/>
    <dgm:cxn modelId="{390007AA-8490-4564-B20C-4D675D24FD16}" type="presParOf" srcId="{C8F245F1-70A2-48BE-952E-C32692B4F913}" destId="{8EC17D37-5A5A-4458-B571-DCAD54C1A9AE}" srcOrd="2" destOrd="0" presId="urn:microsoft.com/office/officeart/2018/2/layout/IconLabelList"/>
    <dgm:cxn modelId="{CDE2D2FA-6281-4A43-9DE9-043CB956BDAA}" type="presParOf" srcId="{9B519451-FDD0-4E0E-8305-78670F694943}" destId="{8D063DA3-41FC-44C0-AA74-4A4FAA2BC3DA}" srcOrd="1" destOrd="0" presId="urn:microsoft.com/office/officeart/2018/2/layout/IconLabelList"/>
    <dgm:cxn modelId="{3CE53DD3-ECFA-4B9F-B4DE-4CB265FF9B4D}" type="presParOf" srcId="{9B519451-FDD0-4E0E-8305-78670F694943}" destId="{EB48D409-5275-41BA-B258-AB272F13F8FE}" srcOrd="2" destOrd="0" presId="urn:microsoft.com/office/officeart/2018/2/layout/IconLabelList"/>
    <dgm:cxn modelId="{8A928996-8A12-4D86-BB4A-F6F0ACA45F4C}" type="presParOf" srcId="{EB48D409-5275-41BA-B258-AB272F13F8FE}" destId="{92650AD1-BB5B-40D8-B865-8B78756A9293}" srcOrd="0" destOrd="0" presId="urn:microsoft.com/office/officeart/2018/2/layout/IconLabelList"/>
    <dgm:cxn modelId="{56403BFC-7B9D-49E5-9A4B-B24B62E1C05A}" type="presParOf" srcId="{EB48D409-5275-41BA-B258-AB272F13F8FE}" destId="{AD117D77-A252-4FF9-9D85-F82C5D874B79}" srcOrd="1" destOrd="0" presId="urn:microsoft.com/office/officeart/2018/2/layout/IconLabelList"/>
    <dgm:cxn modelId="{4528211F-D2EC-422A-BAE8-ABAE710F0656}" type="presParOf" srcId="{EB48D409-5275-41BA-B258-AB272F13F8FE}" destId="{4D839116-AC7B-4E6E-8095-F26928E35959}" srcOrd="2" destOrd="0" presId="urn:microsoft.com/office/officeart/2018/2/layout/IconLabelList"/>
    <dgm:cxn modelId="{43EEEC48-36D6-4032-ABC0-B133BB6239B0}" type="presParOf" srcId="{9B519451-FDD0-4E0E-8305-78670F694943}" destId="{5C87F0E1-CDB3-48AD-81F1-71212471EAF9}" srcOrd="3" destOrd="0" presId="urn:microsoft.com/office/officeart/2018/2/layout/IconLabelList"/>
    <dgm:cxn modelId="{E09BFEAD-565E-4576-BDCD-DAC0131B7B34}" type="presParOf" srcId="{9B519451-FDD0-4E0E-8305-78670F694943}" destId="{23A6AA3F-BC11-4F7C-AC34-3641C4F47CA9}" srcOrd="4" destOrd="0" presId="urn:microsoft.com/office/officeart/2018/2/layout/IconLabelList"/>
    <dgm:cxn modelId="{03081AFC-441A-4069-9315-D66696D2BDEA}" type="presParOf" srcId="{23A6AA3F-BC11-4F7C-AC34-3641C4F47CA9}" destId="{E983113D-F047-47BB-B561-8F32BF6B8309}" srcOrd="0" destOrd="0" presId="urn:microsoft.com/office/officeart/2018/2/layout/IconLabelList"/>
    <dgm:cxn modelId="{15EFB9E2-0E12-4EC0-A131-38719B55E726}" type="presParOf" srcId="{23A6AA3F-BC11-4F7C-AC34-3641C4F47CA9}" destId="{9E1E180D-CED2-4191-810B-359FACAA5F78}" srcOrd="1" destOrd="0" presId="urn:microsoft.com/office/officeart/2018/2/layout/IconLabelList"/>
    <dgm:cxn modelId="{B7E7894F-16AB-42C9-8300-CE22B3188124}" type="presParOf" srcId="{23A6AA3F-BC11-4F7C-AC34-3641C4F47CA9}" destId="{59E242AC-9C04-4A66-8B6B-1CE99654C9D3}" srcOrd="2" destOrd="0" presId="urn:microsoft.com/office/officeart/2018/2/layout/IconLabel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BAFA4F1-E88E-467D-92CC-1C921B6AE2EA}" type="doc">
      <dgm:prSet loTypeId="urn:microsoft.com/office/officeart/2005/8/layout/process4" loCatId="process" qsTypeId="urn:microsoft.com/office/officeart/2005/8/quickstyle/simple1" qsCatId="simple" csTypeId="urn:microsoft.com/office/officeart/2005/8/colors/accent3_2" csCatId="accent3" phldr="1"/>
      <dgm:spPr/>
      <dgm:t>
        <a:bodyPr/>
        <a:lstStyle/>
        <a:p>
          <a:endParaRPr lang="en-US"/>
        </a:p>
      </dgm:t>
    </dgm:pt>
    <dgm:pt modelId="{26BCBC1A-CCDA-424E-9D7F-A599730F95B3}">
      <dgm:prSet/>
      <dgm:spPr/>
      <dgm:t>
        <a:bodyPr/>
        <a:lstStyle/>
        <a:p>
          <a:r>
            <a:rPr lang="en-US" dirty="0"/>
            <a:t>A corporation may be found to have waived the privilege </a:t>
          </a:r>
          <a:r>
            <a:rPr lang="en-US" u="sng" dirty="0"/>
            <a:t>if it has used privileged communications in a manner inconsistent with maintaining confidentiality.</a:t>
          </a:r>
          <a:r>
            <a:rPr lang="en-US" dirty="0"/>
            <a:t>  </a:t>
          </a:r>
        </a:p>
      </dgm:t>
    </dgm:pt>
    <dgm:pt modelId="{FA477A74-AA63-4BD9-B9A7-840D42090B5E}" type="parTrans" cxnId="{87A87A5A-20E0-4A63-9B76-4EA87A962BAB}">
      <dgm:prSet/>
      <dgm:spPr/>
      <dgm:t>
        <a:bodyPr/>
        <a:lstStyle/>
        <a:p>
          <a:endParaRPr lang="en-US"/>
        </a:p>
      </dgm:t>
    </dgm:pt>
    <dgm:pt modelId="{6B155DA0-3599-457F-A73F-D68CACC5E4D9}" type="sibTrans" cxnId="{87A87A5A-20E0-4A63-9B76-4EA87A962BAB}">
      <dgm:prSet/>
      <dgm:spPr/>
      <dgm:t>
        <a:bodyPr/>
        <a:lstStyle/>
        <a:p>
          <a:endParaRPr lang="en-US"/>
        </a:p>
      </dgm:t>
    </dgm:pt>
    <dgm:pt modelId="{431AD972-B38D-49DC-9A54-860531E6CFA2}">
      <dgm:prSet/>
      <dgm:spPr/>
      <dgm:t>
        <a:bodyPr/>
        <a:lstStyle/>
        <a:p>
          <a:r>
            <a:rPr lang="en-US"/>
            <a:t>The burden of proving that the attorney-client privilege applies rests not with the party contesting the privilege, but with the party asserting it. One of the elements that the asserting party must prove is that it has not waived the privilege. </a:t>
          </a:r>
        </a:p>
      </dgm:t>
    </dgm:pt>
    <dgm:pt modelId="{9A73DC25-7BCB-4311-929A-195BFE6C318B}" type="parTrans" cxnId="{A6C49C98-E86D-40A0-8C7C-F814DDD9AB7D}">
      <dgm:prSet/>
      <dgm:spPr/>
      <dgm:t>
        <a:bodyPr/>
        <a:lstStyle/>
        <a:p>
          <a:endParaRPr lang="en-US"/>
        </a:p>
      </dgm:t>
    </dgm:pt>
    <dgm:pt modelId="{DDDCE961-254B-4AA1-8608-BE3C7B49DFD4}" type="sibTrans" cxnId="{A6C49C98-E86D-40A0-8C7C-F814DDD9AB7D}">
      <dgm:prSet/>
      <dgm:spPr/>
      <dgm:t>
        <a:bodyPr/>
        <a:lstStyle/>
        <a:p>
          <a:endParaRPr lang="en-US"/>
        </a:p>
      </dgm:t>
    </dgm:pt>
    <dgm:pt modelId="{293B8AAC-89E1-3E43-BABB-B45FBC0E7F5B}" type="pres">
      <dgm:prSet presAssocID="{8BAFA4F1-E88E-467D-92CC-1C921B6AE2EA}" presName="Name0" presStyleCnt="0">
        <dgm:presLayoutVars>
          <dgm:dir/>
          <dgm:animLvl val="lvl"/>
          <dgm:resizeHandles val="exact"/>
        </dgm:presLayoutVars>
      </dgm:prSet>
      <dgm:spPr/>
    </dgm:pt>
    <dgm:pt modelId="{F8EFDD9F-EB23-A247-95A9-572CA83577B7}" type="pres">
      <dgm:prSet presAssocID="{431AD972-B38D-49DC-9A54-860531E6CFA2}" presName="boxAndChildren" presStyleCnt="0"/>
      <dgm:spPr/>
    </dgm:pt>
    <dgm:pt modelId="{9677C9BF-1D11-2247-933D-C370AD9E97BD}" type="pres">
      <dgm:prSet presAssocID="{431AD972-B38D-49DC-9A54-860531E6CFA2}" presName="parentTextBox" presStyleLbl="node1" presStyleIdx="0" presStyleCnt="2"/>
      <dgm:spPr/>
    </dgm:pt>
    <dgm:pt modelId="{82B4152E-2AAD-DA49-9663-4E630547DCEC}" type="pres">
      <dgm:prSet presAssocID="{6B155DA0-3599-457F-A73F-D68CACC5E4D9}" presName="sp" presStyleCnt="0"/>
      <dgm:spPr/>
    </dgm:pt>
    <dgm:pt modelId="{03229707-E30F-CA4F-8754-FCC6A354B389}" type="pres">
      <dgm:prSet presAssocID="{26BCBC1A-CCDA-424E-9D7F-A599730F95B3}" presName="arrowAndChildren" presStyleCnt="0"/>
      <dgm:spPr/>
    </dgm:pt>
    <dgm:pt modelId="{AC3D5C73-AA92-9A45-82E3-A172FA8AB3FA}" type="pres">
      <dgm:prSet presAssocID="{26BCBC1A-CCDA-424E-9D7F-A599730F95B3}" presName="parentTextArrow" presStyleLbl="node1" presStyleIdx="1" presStyleCnt="2"/>
      <dgm:spPr/>
    </dgm:pt>
  </dgm:ptLst>
  <dgm:cxnLst>
    <dgm:cxn modelId="{87A87A5A-20E0-4A63-9B76-4EA87A962BAB}" srcId="{8BAFA4F1-E88E-467D-92CC-1C921B6AE2EA}" destId="{26BCBC1A-CCDA-424E-9D7F-A599730F95B3}" srcOrd="0" destOrd="0" parTransId="{FA477A74-AA63-4BD9-B9A7-840D42090B5E}" sibTransId="{6B155DA0-3599-457F-A73F-D68CACC5E4D9}"/>
    <dgm:cxn modelId="{7F06287D-CC04-DF4B-A8B8-24457DDD4892}" type="presOf" srcId="{26BCBC1A-CCDA-424E-9D7F-A599730F95B3}" destId="{AC3D5C73-AA92-9A45-82E3-A172FA8AB3FA}" srcOrd="0" destOrd="0" presId="urn:microsoft.com/office/officeart/2005/8/layout/process4"/>
    <dgm:cxn modelId="{A6C49C98-E86D-40A0-8C7C-F814DDD9AB7D}" srcId="{8BAFA4F1-E88E-467D-92CC-1C921B6AE2EA}" destId="{431AD972-B38D-49DC-9A54-860531E6CFA2}" srcOrd="1" destOrd="0" parTransId="{9A73DC25-7BCB-4311-929A-195BFE6C318B}" sibTransId="{DDDCE961-254B-4AA1-8608-BE3C7B49DFD4}"/>
    <dgm:cxn modelId="{6A67CAD0-3E9F-E54C-8C5C-BB4A305D7147}" type="presOf" srcId="{431AD972-B38D-49DC-9A54-860531E6CFA2}" destId="{9677C9BF-1D11-2247-933D-C370AD9E97BD}" srcOrd="0" destOrd="0" presId="urn:microsoft.com/office/officeart/2005/8/layout/process4"/>
    <dgm:cxn modelId="{129B64E8-ED7E-B44A-BB3A-D6813D272A20}" type="presOf" srcId="{8BAFA4F1-E88E-467D-92CC-1C921B6AE2EA}" destId="{293B8AAC-89E1-3E43-BABB-B45FBC0E7F5B}" srcOrd="0" destOrd="0" presId="urn:microsoft.com/office/officeart/2005/8/layout/process4"/>
    <dgm:cxn modelId="{5C95DC72-57C6-2841-BB59-E96E043EDDD2}" type="presParOf" srcId="{293B8AAC-89E1-3E43-BABB-B45FBC0E7F5B}" destId="{F8EFDD9F-EB23-A247-95A9-572CA83577B7}" srcOrd="0" destOrd="0" presId="urn:microsoft.com/office/officeart/2005/8/layout/process4"/>
    <dgm:cxn modelId="{36F07EE9-2AFF-DA48-9D5E-D50FC3003ADA}" type="presParOf" srcId="{F8EFDD9F-EB23-A247-95A9-572CA83577B7}" destId="{9677C9BF-1D11-2247-933D-C370AD9E97BD}" srcOrd="0" destOrd="0" presId="urn:microsoft.com/office/officeart/2005/8/layout/process4"/>
    <dgm:cxn modelId="{E1CC31DC-B09F-D64C-9579-3C1264928899}" type="presParOf" srcId="{293B8AAC-89E1-3E43-BABB-B45FBC0E7F5B}" destId="{82B4152E-2AAD-DA49-9663-4E630547DCEC}" srcOrd="1" destOrd="0" presId="urn:microsoft.com/office/officeart/2005/8/layout/process4"/>
    <dgm:cxn modelId="{D041D355-0D43-5D4D-BEB2-9012C415A70C}" type="presParOf" srcId="{293B8AAC-89E1-3E43-BABB-B45FBC0E7F5B}" destId="{03229707-E30F-CA4F-8754-FCC6A354B389}" srcOrd="2" destOrd="0" presId="urn:microsoft.com/office/officeart/2005/8/layout/process4"/>
    <dgm:cxn modelId="{F4AE5EE2-6236-BC4A-A4E4-CA4148103286}" type="presParOf" srcId="{03229707-E30F-CA4F-8754-FCC6A354B389}" destId="{AC3D5C73-AA92-9A45-82E3-A172FA8AB3FA}" srcOrd="0" destOrd="0" presId="urn:microsoft.com/office/officeart/2005/8/layout/process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A128263-8CC3-4FD6-948A-059CBD17E740}"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EBD9505B-D5F2-4F86-9B02-9A5EDA90AB27}">
      <dgm:prSet/>
      <dgm:spPr/>
      <dgm:t>
        <a:bodyPr/>
        <a:lstStyle/>
        <a:p>
          <a:r>
            <a:rPr lang="en-US" dirty="0"/>
            <a:t>Even selective disclosure of privileged information to a third party not rendering legal services waives attorney-client privilege.</a:t>
          </a:r>
          <a:r>
            <a:rPr lang="en-US" i="1" dirty="0"/>
            <a:t> </a:t>
          </a:r>
          <a:endParaRPr lang="en-US" dirty="0"/>
        </a:p>
      </dgm:t>
    </dgm:pt>
    <dgm:pt modelId="{7CC7B1E1-4AF3-4FA5-9C16-448441307756}" type="parTrans" cxnId="{A38CE6F5-41E4-40A0-BA64-3A35C355962C}">
      <dgm:prSet/>
      <dgm:spPr/>
      <dgm:t>
        <a:bodyPr/>
        <a:lstStyle/>
        <a:p>
          <a:endParaRPr lang="en-US"/>
        </a:p>
      </dgm:t>
    </dgm:pt>
    <dgm:pt modelId="{9B52CE5F-6D12-499D-B37F-C2B0A814C527}" type="sibTrans" cxnId="{A38CE6F5-41E4-40A0-BA64-3A35C355962C}">
      <dgm:prSet/>
      <dgm:spPr/>
      <dgm:t>
        <a:bodyPr/>
        <a:lstStyle/>
        <a:p>
          <a:endParaRPr lang="en-US"/>
        </a:p>
      </dgm:t>
    </dgm:pt>
    <dgm:pt modelId="{BE20AC39-7C8B-427E-AF38-FE9240137AD6}">
      <dgm:prSet/>
      <dgm:spPr/>
      <dgm:t>
        <a:bodyPr/>
        <a:lstStyle/>
        <a:p>
          <a:r>
            <a:rPr lang="en-US" dirty="0"/>
            <a:t>In the school context, only the school’s board may intentionally waive the privilege, not an individual board member or unauthorized employee.  </a:t>
          </a:r>
        </a:p>
      </dgm:t>
    </dgm:pt>
    <dgm:pt modelId="{9E2BA48C-D9B9-465B-94CE-F05A657BF127}" type="parTrans" cxnId="{4A01BC2D-51FB-4A2C-91B6-77680FD93656}">
      <dgm:prSet/>
      <dgm:spPr/>
      <dgm:t>
        <a:bodyPr/>
        <a:lstStyle/>
        <a:p>
          <a:endParaRPr lang="en-US"/>
        </a:p>
      </dgm:t>
    </dgm:pt>
    <dgm:pt modelId="{6BEA76F2-6CE7-478D-B03F-C6E0E8798564}" type="sibTrans" cxnId="{4A01BC2D-51FB-4A2C-91B6-77680FD93656}">
      <dgm:prSet/>
      <dgm:spPr/>
      <dgm:t>
        <a:bodyPr/>
        <a:lstStyle/>
        <a:p>
          <a:endParaRPr lang="en-US"/>
        </a:p>
      </dgm:t>
    </dgm:pt>
    <dgm:pt modelId="{BF6011FA-B9FA-405A-BEBE-F512EE0D1166}">
      <dgm:prSet/>
      <dgm:spPr/>
      <dgm:t>
        <a:bodyPr/>
        <a:lstStyle/>
        <a:p>
          <a:r>
            <a:rPr lang="en-US" dirty="0"/>
            <a:t>Board members and Managers must exercise the privilege in a manner that is consistent with their fiduciary duties to act in the best interests of the corporation and not for themselves as individuals. </a:t>
          </a:r>
        </a:p>
      </dgm:t>
    </dgm:pt>
    <dgm:pt modelId="{AAB51C43-EAAA-4AA1-9D81-0DB76842019B}" type="parTrans" cxnId="{5927D5A8-36A6-4E6D-9803-90B3238379ED}">
      <dgm:prSet/>
      <dgm:spPr/>
      <dgm:t>
        <a:bodyPr/>
        <a:lstStyle/>
        <a:p>
          <a:endParaRPr lang="en-US"/>
        </a:p>
      </dgm:t>
    </dgm:pt>
    <dgm:pt modelId="{55A51830-7AD3-4910-806B-316B84ADB224}" type="sibTrans" cxnId="{5927D5A8-36A6-4E6D-9803-90B3238379ED}">
      <dgm:prSet/>
      <dgm:spPr/>
      <dgm:t>
        <a:bodyPr/>
        <a:lstStyle/>
        <a:p>
          <a:endParaRPr lang="en-US"/>
        </a:p>
      </dgm:t>
    </dgm:pt>
    <dgm:pt modelId="{0FEA6642-370A-FC4E-B275-03BEADDEFFC1}" type="pres">
      <dgm:prSet presAssocID="{4A128263-8CC3-4FD6-948A-059CBD17E740}" presName="linear" presStyleCnt="0">
        <dgm:presLayoutVars>
          <dgm:animLvl val="lvl"/>
          <dgm:resizeHandles val="exact"/>
        </dgm:presLayoutVars>
      </dgm:prSet>
      <dgm:spPr/>
    </dgm:pt>
    <dgm:pt modelId="{CE2509D7-56DC-4C4C-BF0C-B408A7D728E5}" type="pres">
      <dgm:prSet presAssocID="{EBD9505B-D5F2-4F86-9B02-9A5EDA90AB27}" presName="parentText" presStyleLbl="node1" presStyleIdx="0" presStyleCnt="3">
        <dgm:presLayoutVars>
          <dgm:chMax val="0"/>
          <dgm:bulletEnabled val="1"/>
        </dgm:presLayoutVars>
      </dgm:prSet>
      <dgm:spPr/>
    </dgm:pt>
    <dgm:pt modelId="{D9EC2D28-174F-704C-B396-273BC7907EB4}" type="pres">
      <dgm:prSet presAssocID="{9B52CE5F-6D12-499D-B37F-C2B0A814C527}" presName="spacer" presStyleCnt="0"/>
      <dgm:spPr/>
    </dgm:pt>
    <dgm:pt modelId="{E308BA55-2266-C141-9BAE-EB2193FBC37F}" type="pres">
      <dgm:prSet presAssocID="{BE20AC39-7C8B-427E-AF38-FE9240137AD6}" presName="parentText" presStyleLbl="node1" presStyleIdx="1" presStyleCnt="3">
        <dgm:presLayoutVars>
          <dgm:chMax val="0"/>
          <dgm:bulletEnabled val="1"/>
        </dgm:presLayoutVars>
      </dgm:prSet>
      <dgm:spPr/>
    </dgm:pt>
    <dgm:pt modelId="{18EB9218-D102-4645-AD05-C17B69846011}" type="pres">
      <dgm:prSet presAssocID="{6BEA76F2-6CE7-478D-B03F-C6E0E8798564}" presName="spacer" presStyleCnt="0"/>
      <dgm:spPr/>
    </dgm:pt>
    <dgm:pt modelId="{B3F187BA-C88D-1A4A-9BB6-B57540B148A2}" type="pres">
      <dgm:prSet presAssocID="{BF6011FA-B9FA-405A-BEBE-F512EE0D1166}" presName="parentText" presStyleLbl="node1" presStyleIdx="2" presStyleCnt="3">
        <dgm:presLayoutVars>
          <dgm:chMax val="0"/>
          <dgm:bulletEnabled val="1"/>
        </dgm:presLayoutVars>
      </dgm:prSet>
      <dgm:spPr/>
    </dgm:pt>
  </dgm:ptLst>
  <dgm:cxnLst>
    <dgm:cxn modelId="{784D4D22-EDF3-BB4D-A453-16BDECE95A75}" type="presOf" srcId="{BE20AC39-7C8B-427E-AF38-FE9240137AD6}" destId="{E308BA55-2266-C141-9BAE-EB2193FBC37F}" srcOrd="0" destOrd="0" presId="urn:microsoft.com/office/officeart/2005/8/layout/vList2"/>
    <dgm:cxn modelId="{4A01BC2D-51FB-4A2C-91B6-77680FD93656}" srcId="{4A128263-8CC3-4FD6-948A-059CBD17E740}" destId="{BE20AC39-7C8B-427E-AF38-FE9240137AD6}" srcOrd="1" destOrd="0" parTransId="{9E2BA48C-D9B9-465B-94CE-F05A657BF127}" sibTransId="{6BEA76F2-6CE7-478D-B03F-C6E0E8798564}"/>
    <dgm:cxn modelId="{0958FB6A-8EC3-864C-A9E2-9072C2FEEC27}" type="presOf" srcId="{BF6011FA-B9FA-405A-BEBE-F512EE0D1166}" destId="{B3F187BA-C88D-1A4A-9BB6-B57540B148A2}" srcOrd="0" destOrd="0" presId="urn:microsoft.com/office/officeart/2005/8/layout/vList2"/>
    <dgm:cxn modelId="{5927D5A8-36A6-4E6D-9803-90B3238379ED}" srcId="{4A128263-8CC3-4FD6-948A-059CBD17E740}" destId="{BF6011FA-B9FA-405A-BEBE-F512EE0D1166}" srcOrd="2" destOrd="0" parTransId="{AAB51C43-EAAA-4AA1-9D81-0DB76842019B}" sibTransId="{55A51830-7AD3-4910-806B-316B84ADB224}"/>
    <dgm:cxn modelId="{9624C9ED-BF3A-5D47-9C5C-F3A318E1537B}" type="presOf" srcId="{4A128263-8CC3-4FD6-948A-059CBD17E740}" destId="{0FEA6642-370A-FC4E-B275-03BEADDEFFC1}" srcOrd="0" destOrd="0" presId="urn:microsoft.com/office/officeart/2005/8/layout/vList2"/>
    <dgm:cxn modelId="{A38CE6F5-41E4-40A0-BA64-3A35C355962C}" srcId="{4A128263-8CC3-4FD6-948A-059CBD17E740}" destId="{EBD9505B-D5F2-4F86-9B02-9A5EDA90AB27}" srcOrd="0" destOrd="0" parTransId="{7CC7B1E1-4AF3-4FA5-9C16-448441307756}" sibTransId="{9B52CE5F-6D12-499D-B37F-C2B0A814C527}"/>
    <dgm:cxn modelId="{494357FB-24C3-3A44-B291-AF084FA72C06}" type="presOf" srcId="{EBD9505B-D5F2-4F86-9B02-9A5EDA90AB27}" destId="{CE2509D7-56DC-4C4C-BF0C-B408A7D728E5}" srcOrd="0" destOrd="0" presId="urn:microsoft.com/office/officeart/2005/8/layout/vList2"/>
    <dgm:cxn modelId="{1FCFDEA0-4813-A343-A77A-559D6B9DC4B7}" type="presParOf" srcId="{0FEA6642-370A-FC4E-B275-03BEADDEFFC1}" destId="{CE2509D7-56DC-4C4C-BF0C-B408A7D728E5}" srcOrd="0" destOrd="0" presId="urn:microsoft.com/office/officeart/2005/8/layout/vList2"/>
    <dgm:cxn modelId="{A7A979CD-936B-0C4A-B68B-28DB3D49D7D3}" type="presParOf" srcId="{0FEA6642-370A-FC4E-B275-03BEADDEFFC1}" destId="{D9EC2D28-174F-704C-B396-273BC7907EB4}" srcOrd="1" destOrd="0" presId="urn:microsoft.com/office/officeart/2005/8/layout/vList2"/>
    <dgm:cxn modelId="{F84FC774-2DFC-024A-A8D1-F6953D3C4D77}" type="presParOf" srcId="{0FEA6642-370A-FC4E-B275-03BEADDEFFC1}" destId="{E308BA55-2266-C141-9BAE-EB2193FBC37F}" srcOrd="2" destOrd="0" presId="urn:microsoft.com/office/officeart/2005/8/layout/vList2"/>
    <dgm:cxn modelId="{A607FECC-7632-544C-8B69-467D15DBE0EB}" type="presParOf" srcId="{0FEA6642-370A-FC4E-B275-03BEADDEFFC1}" destId="{18EB9218-D102-4645-AD05-C17B69846011}" srcOrd="3" destOrd="0" presId="urn:microsoft.com/office/officeart/2005/8/layout/vList2"/>
    <dgm:cxn modelId="{ACD80F4F-B065-AE44-9384-15E3F392ADDA}" type="presParOf" srcId="{0FEA6642-370A-FC4E-B275-03BEADDEFFC1}" destId="{B3F187BA-C88D-1A4A-9BB6-B57540B148A2}" srcOrd="4"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0112F68-F041-4AC5-855B-F50221490F60}"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D930B2A6-398C-41CB-AEF7-24D54B6B976C}">
      <dgm:prSet/>
      <dgm:spPr/>
      <dgm:t>
        <a:bodyPr/>
        <a:lstStyle/>
        <a:p>
          <a:r>
            <a:rPr lang="en-US" b="1"/>
            <a:t>(1) Documents or tangible things </a:t>
          </a:r>
          <a:endParaRPr lang="en-US"/>
        </a:p>
      </dgm:t>
    </dgm:pt>
    <dgm:pt modelId="{524CB1D3-0E8D-491C-A702-C922D3BB62E5}" type="parTrans" cxnId="{6AEEA56F-DD97-40F8-94C7-2B3473218BF1}">
      <dgm:prSet/>
      <dgm:spPr/>
      <dgm:t>
        <a:bodyPr/>
        <a:lstStyle/>
        <a:p>
          <a:endParaRPr lang="en-US"/>
        </a:p>
      </dgm:t>
    </dgm:pt>
    <dgm:pt modelId="{28003191-C65E-4C81-83A1-05089407B8C3}" type="sibTrans" cxnId="{6AEEA56F-DD97-40F8-94C7-2B3473218BF1}">
      <dgm:prSet/>
      <dgm:spPr/>
      <dgm:t>
        <a:bodyPr/>
        <a:lstStyle/>
        <a:p>
          <a:endParaRPr lang="en-US"/>
        </a:p>
      </dgm:t>
    </dgm:pt>
    <dgm:pt modelId="{5086FDA2-9E3C-44EF-B5FB-2632B934CBB5}">
      <dgm:prSet/>
      <dgm:spPr/>
      <dgm:t>
        <a:bodyPr/>
        <a:lstStyle/>
        <a:p>
          <a:r>
            <a:rPr lang="en-US" b="1"/>
            <a:t>(2) Prepared by or for a party (</a:t>
          </a:r>
          <a:r>
            <a:rPr lang="en-US" b="1" i="1"/>
            <a:t>i.e.</a:t>
          </a:r>
          <a:r>
            <a:rPr lang="en-US" b="1"/>
            <a:t>, by or for a party or a party’s representative) and </a:t>
          </a:r>
          <a:endParaRPr lang="en-US"/>
        </a:p>
      </dgm:t>
    </dgm:pt>
    <dgm:pt modelId="{2F253B79-DE0D-4381-8E72-7FF115B2AEDB}" type="parTrans" cxnId="{6BD3BA22-56C7-463D-A4C8-B2A6CC3EB85E}">
      <dgm:prSet/>
      <dgm:spPr/>
      <dgm:t>
        <a:bodyPr/>
        <a:lstStyle/>
        <a:p>
          <a:endParaRPr lang="en-US"/>
        </a:p>
      </dgm:t>
    </dgm:pt>
    <dgm:pt modelId="{0FA91153-9D18-4B45-87DF-56B5E23CC379}" type="sibTrans" cxnId="{6BD3BA22-56C7-463D-A4C8-B2A6CC3EB85E}">
      <dgm:prSet/>
      <dgm:spPr/>
      <dgm:t>
        <a:bodyPr/>
        <a:lstStyle/>
        <a:p>
          <a:endParaRPr lang="en-US"/>
        </a:p>
      </dgm:t>
    </dgm:pt>
    <dgm:pt modelId="{9AE88A4A-83FA-4B3B-9363-FC2A0E29AD23}">
      <dgm:prSet/>
      <dgm:spPr/>
      <dgm:t>
        <a:bodyPr/>
        <a:lstStyle/>
        <a:p>
          <a:r>
            <a:rPr lang="en-US" b="1"/>
            <a:t>(3) Prepared in anticipation of litigation or for trial. </a:t>
          </a:r>
          <a:endParaRPr lang="en-US"/>
        </a:p>
      </dgm:t>
    </dgm:pt>
    <dgm:pt modelId="{34091BBA-47EB-4B28-8312-0A19707891A1}" type="parTrans" cxnId="{564E7F73-D903-4C8E-AA3A-37E102B5C2A2}">
      <dgm:prSet/>
      <dgm:spPr/>
      <dgm:t>
        <a:bodyPr/>
        <a:lstStyle/>
        <a:p>
          <a:endParaRPr lang="en-US"/>
        </a:p>
      </dgm:t>
    </dgm:pt>
    <dgm:pt modelId="{98E292CC-7A65-4DCD-88B4-138B7579FB13}" type="sibTrans" cxnId="{564E7F73-D903-4C8E-AA3A-37E102B5C2A2}">
      <dgm:prSet/>
      <dgm:spPr/>
      <dgm:t>
        <a:bodyPr/>
        <a:lstStyle/>
        <a:p>
          <a:endParaRPr lang="en-US"/>
        </a:p>
      </dgm:t>
    </dgm:pt>
    <dgm:pt modelId="{6D1F44A4-CFB7-1541-8D54-C2291AE2684F}" type="pres">
      <dgm:prSet presAssocID="{30112F68-F041-4AC5-855B-F50221490F60}" presName="linear" presStyleCnt="0">
        <dgm:presLayoutVars>
          <dgm:animLvl val="lvl"/>
          <dgm:resizeHandles val="exact"/>
        </dgm:presLayoutVars>
      </dgm:prSet>
      <dgm:spPr/>
    </dgm:pt>
    <dgm:pt modelId="{196B1CFF-600A-FA46-B152-B3716196645C}" type="pres">
      <dgm:prSet presAssocID="{D930B2A6-398C-41CB-AEF7-24D54B6B976C}" presName="parentText" presStyleLbl="node1" presStyleIdx="0" presStyleCnt="3">
        <dgm:presLayoutVars>
          <dgm:chMax val="0"/>
          <dgm:bulletEnabled val="1"/>
        </dgm:presLayoutVars>
      </dgm:prSet>
      <dgm:spPr/>
    </dgm:pt>
    <dgm:pt modelId="{018CF93F-C7C7-FB42-9188-D1F165126BE0}" type="pres">
      <dgm:prSet presAssocID="{28003191-C65E-4C81-83A1-05089407B8C3}" presName="spacer" presStyleCnt="0"/>
      <dgm:spPr/>
    </dgm:pt>
    <dgm:pt modelId="{DF8BE996-E657-4B4B-9155-283622BD24FC}" type="pres">
      <dgm:prSet presAssocID="{5086FDA2-9E3C-44EF-B5FB-2632B934CBB5}" presName="parentText" presStyleLbl="node1" presStyleIdx="1" presStyleCnt="3">
        <dgm:presLayoutVars>
          <dgm:chMax val="0"/>
          <dgm:bulletEnabled val="1"/>
        </dgm:presLayoutVars>
      </dgm:prSet>
      <dgm:spPr/>
    </dgm:pt>
    <dgm:pt modelId="{DD72331E-A050-D548-935E-51D87F7B36BD}" type="pres">
      <dgm:prSet presAssocID="{0FA91153-9D18-4B45-87DF-56B5E23CC379}" presName="spacer" presStyleCnt="0"/>
      <dgm:spPr/>
    </dgm:pt>
    <dgm:pt modelId="{53700F01-B16B-B148-A5F0-E9A31095D88C}" type="pres">
      <dgm:prSet presAssocID="{9AE88A4A-83FA-4B3B-9363-FC2A0E29AD23}" presName="parentText" presStyleLbl="node1" presStyleIdx="2" presStyleCnt="3">
        <dgm:presLayoutVars>
          <dgm:chMax val="0"/>
          <dgm:bulletEnabled val="1"/>
        </dgm:presLayoutVars>
      </dgm:prSet>
      <dgm:spPr/>
    </dgm:pt>
  </dgm:ptLst>
  <dgm:cxnLst>
    <dgm:cxn modelId="{38AF4620-94DB-7245-A06B-2152B5FE0BBB}" type="presOf" srcId="{9AE88A4A-83FA-4B3B-9363-FC2A0E29AD23}" destId="{53700F01-B16B-B148-A5F0-E9A31095D88C}" srcOrd="0" destOrd="0" presId="urn:microsoft.com/office/officeart/2005/8/layout/vList2"/>
    <dgm:cxn modelId="{6BD3BA22-56C7-463D-A4C8-B2A6CC3EB85E}" srcId="{30112F68-F041-4AC5-855B-F50221490F60}" destId="{5086FDA2-9E3C-44EF-B5FB-2632B934CBB5}" srcOrd="1" destOrd="0" parTransId="{2F253B79-DE0D-4381-8E72-7FF115B2AEDB}" sibTransId="{0FA91153-9D18-4B45-87DF-56B5E23CC379}"/>
    <dgm:cxn modelId="{6AEEA56F-DD97-40F8-94C7-2B3473218BF1}" srcId="{30112F68-F041-4AC5-855B-F50221490F60}" destId="{D930B2A6-398C-41CB-AEF7-24D54B6B976C}" srcOrd="0" destOrd="0" parTransId="{524CB1D3-0E8D-491C-A702-C922D3BB62E5}" sibTransId="{28003191-C65E-4C81-83A1-05089407B8C3}"/>
    <dgm:cxn modelId="{564E7F73-D903-4C8E-AA3A-37E102B5C2A2}" srcId="{30112F68-F041-4AC5-855B-F50221490F60}" destId="{9AE88A4A-83FA-4B3B-9363-FC2A0E29AD23}" srcOrd="2" destOrd="0" parTransId="{34091BBA-47EB-4B28-8312-0A19707891A1}" sibTransId="{98E292CC-7A65-4DCD-88B4-138B7579FB13}"/>
    <dgm:cxn modelId="{DDB8B98C-E25C-9F4D-9225-80260C62C84B}" type="presOf" srcId="{5086FDA2-9E3C-44EF-B5FB-2632B934CBB5}" destId="{DF8BE996-E657-4B4B-9155-283622BD24FC}" srcOrd="0" destOrd="0" presId="urn:microsoft.com/office/officeart/2005/8/layout/vList2"/>
    <dgm:cxn modelId="{F54E20AC-3F43-DA45-B07B-49DF22932AC2}" type="presOf" srcId="{D930B2A6-398C-41CB-AEF7-24D54B6B976C}" destId="{196B1CFF-600A-FA46-B152-B3716196645C}" srcOrd="0" destOrd="0" presId="urn:microsoft.com/office/officeart/2005/8/layout/vList2"/>
    <dgm:cxn modelId="{A78E30C9-CA52-4843-A4D1-FC469CB92D68}" type="presOf" srcId="{30112F68-F041-4AC5-855B-F50221490F60}" destId="{6D1F44A4-CFB7-1541-8D54-C2291AE2684F}" srcOrd="0" destOrd="0" presId="urn:microsoft.com/office/officeart/2005/8/layout/vList2"/>
    <dgm:cxn modelId="{F46E4843-E7EE-ED47-8907-AAEFE6C92448}" type="presParOf" srcId="{6D1F44A4-CFB7-1541-8D54-C2291AE2684F}" destId="{196B1CFF-600A-FA46-B152-B3716196645C}" srcOrd="0" destOrd="0" presId="urn:microsoft.com/office/officeart/2005/8/layout/vList2"/>
    <dgm:cxn modelId="{A5DC59F0-C436-1B4C-8041-8EE9F268FCA7}" type="presParOf" srcId="{6D1F44A4-CFB7-1541-8D54-C2291AE2684F}" destId="{018CF93F-C7C7-FB42-9188-D1F165126BE0}" srcOrd="1" destOrd="0" presId="urn:microsoft.com/office/officeart/2005/8/layout/vList2"/>
    <dgm:cxn modelId="{7A2C3D89-5342-CD44-948A-B5A05E9CEE22}" type="presParOf" srcId="{6D1F44A4-CFB7-1541-8D54-C2291AE2684F}" destId="{DF8BE996-E657-4B4B-9155-283622BD24FC}" srcOrd="2" destOrd="0" presId="urn:microsoft.com/office/officeart/2005/8/layout/vList2"/>
    <dgm:cxn modelId="{63F58C8E-0372-DA47-9788-8AEC4753F353}" type="presParOf" srcId="{6D1F44A4-CFB7-1541-8D54-C2291AE2684F}" destId="{DD72331E-A050-D548-935E-51D87F7B36BD}" srcOrd="3" destOrd="0" presId="urn:microsoft.com/office/officeart/2005/8/layout/vList2"/>
    <dgm:cxn modelId="{DF564D08-7595-3448-B3BE-05C7F6B526B5}" type="presParOf" srcId="{6D1F44A4-CFB7-1541-8D54-C2291AE2684F}" destId="{53700F01-B16B-B148-A5F0-E9A31095D88C}" srcOrd="4"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983CE6F-CE9E-4620-8B1B-88BEFA22AFE0}" type="doc">
      <dgm:prSet loTypeId="urn:microsoft.com/office/officeart/2016/7/layout/VerticalSolidActionList" loCatId="List" qsTypeId="urn:microsoft.com/office/officeart/2005/8/quickstyle/simple1" qsCatId="simple" csTypeId="urn:microsoft.com/office/officeart/2005/8/colors/colorful2" csCatId="colorful"/>
      <dgm:spPr/>
      <dgm:t>
        <a:bodyPr/>
        <a:lstStyle/>
        <a:p>
          <a:endParaRPr lang="en-US"/>
        </a:p>
      </dgm:t>
    </dgm:pt>
    <dgm:pt modelId="{9461887F-93AD-4BEC-B226-7ECA23A13993}">
      <dgm:prSet/>
      <dgm:spPr/>
      <dgm:t>
        <a:bodyPr/>
        <a:lstStyle/>
        <a:p>
          <a:r>
            <a:rPr lang="en-US"/>
            <a:t>Do not disclose</a:t>
          </a:r>
        </a:p>
      </dgm:t>
    </dgm:pt>
    <dgm:pt modelId="{B9952092-EB07-4086-A03C-6EAB47D16A25}" type="parTrans" cxnId="{42C77512-A27C-425B-9784-B2DAD0E4B85B}">
      <dgm:prSet/>
      <dgm:spPr/>
      <dgm:t>
        <a:bodyPr/>
        <a:lstStyle/>
        <a:p>
          <a:endParaRPr lang="en-US"/>
        </a:p>
      </dgm:t>
    </dgm:pt>
    <dgm:pt modelId="{E44C9099-E04C-4700-A6B5-C25B0A59301F}" type="sibTrans" cxnId="{42C77512-A27C-425B-9784-B2DAD0E4B85B}">
      <dgm:prSet/>
      <dgm:spPr/>
      <dgm:t>
        <a:bodyPr/>
        <a:lstStyle/>
        <a:p>
          <a:endParaRPr lang="en-US"/>
        </a:p>
      </dgm:t>
    </dgm:pt>
    <dgm:pt modelId="{98923DB7-090D-4F4F-B0EF-A2195F999CE2}">
      <dgm:prSet/>
      <dgm:spPr/>
      <dgm:t>
        <a:bodyPr/>
        <a:lstStyle/>
        <a:p>
          <a:r>
            <a:rPr lang="en-US"/>
            <a:t>Do not disclose the contents of privileged communications or documents beyond those who have a need to know.  </a:t>
          </a:r>
        </a:p>
      </dgm:t>
    </dgm:pt>
    <dgm:pt modelId="{1F42E77B-AEF5-4009-8E67-CAE859793F5E}" type="parTrans" cxnId="{40E71E42-7FB9-4DC2-A546-DDC4D830D329}">
      <dgm:prSet/>
      <dgm:spPr/>
      <dgm:t>
        <a:bodyPr/>
        <a:lstStyle/>
        <a:p>
          <a:endParaRPr lang="en-US"/>
        </a:p>
      </dgm:t>
    </dgm:pt>
    <dgm:pt modelId="{1299D99C-2A6E-4CC8-8CE7-1433C07E3450}" type="sibTrans" cxnId="{40E71E42-7FB9-4DC2-A546-DDC4D830D329}">
      <dgm:prSet/>
      <dgm:spPr/>
      <dgm:t>
        <a:bodyPr/>
        <a:lstStyle/>
        <a:p>
          <a:endParaRPr lang="en-US"/>
        </a:p>
      </dgm:t>
    </dgm:pt>
    <dgm:pt modelId="{60C89187-7D84-4FD3-B6AA-99A5535A2EC2}">
      <dgm:prSet/>
      <dgm:spPr/>
      <dgm:t>
        <a:bodyPr/>
        <a:lstStyle/>
        <a:p>
          <a:r>
            <a:rPr lang="en-US"/>
            <a:t>Keep</a:t>
          </a:r>
        </a:p>
      </dgm:t>
    </dgm:pt>
    <dgm:pt modelId="{BFAFFE89-1009-48DD-8665-0096C0302749}" type="parTrans" cxnId="{ECBF4C38-9256-4721-BC62-EEE12DC4CF84}">
      <dgm:prSet/>
      <dgm:spPr/>
      <dgm:t>
        <a:bodyPr/>
        <a:lstStyle/>
        <a:p>
          <a:endParaRPr lang="en-US"/>
        </a:p>
      </dgm:t>
    </dgm:pt>
    <dgm:pt modelId="{7DD9CADF-A954-414E-B9F4-A2A93E1E7F89}" type="sibTrans" cxnId="{ECBF4C38-9256-4721-BC62-EEE12DC4CF84}">
      <dgm:prSet/>
      <dgm:spPr/>
      <dgm:t>
        <a:bodyPr/>
        <a:lstStyle/>
        <a:p>
          <a:endParaRPr lang="en-US"/>
        </a:p>
      </dgm:t>
    </dgm:pt>
    <dgm:pt modelId="{CB533512-8820-4F42-A5BC-EB934143F6BC}">
      <dgm:prSet/>
      <dgm:spPr/>
      <dgm:t>
        <a:bodyPr/>
        <a:lstStyle/>
        <a:p>
          <a:r>
            <a:rPr lang="en-US"/>
            <a:t>Keep all privileged communications and documents segregated from business documents.  </a:t>
          </a:r>
        </a:p>
      </dgm:t>
    </dgm:pt>
    <dgm:pt modelId="{BF58D59B-39E0-45E0-ABF2-C79472105B54}" type="parTrans" cxnId="{C454DA35-E059-45A8-BD66-AE10FF1835C5}">
      <dgm:prSet/>
      <dgm:spPr/>
      <dgm:t>
        <a:bodyPr/>
        <a:lstStyle/>
        <a:p>
          <a:endParaRPr lang="en-US"/>
        </a:p>
      </dgm:t>
    </dgm:pt>
    <dgm:pt modelId="{A9A904C0-C8B7-4A8F-B4BE-B467F8B91204}" type="sibTrans" cxnId="{C454DA35-E059-45A8-BD66-AE10FF1835C5}">
      <dgm:prSet/>
      <dgm:spPr/>
      <dgm:t>
        <a:bodyPr/>
        <a:lstStyle/>
        <a:p>
          <a:endParaRPr lang="en-US"/>
        </a:p>
      </dgm:t>
    </dgm:pt>
    <dgm:pt modelId="{E0DDC51B-86B6-44E7-93E6-3FB9CAAC951E}">
      <dgm:prSet/>
      <dgm:spPr/>
      <dgm:t>
        <a:bodyPr/>
        <a:lstStyle/>
        <a:p>
          <a:r>
            <a:rPr lang="en-US"/>
            <a:t>Mark</a:t>
          </a:r>
        </a:p>
      </dgm:t>
    </dgm:pt>
    <dgm:pt modelId="{5FBFF89C-F8DA-4D0E-80D2-C8CDDA9D1A43}" type="parTrans" cxnId="{CE3AC21C-5E6F-4883-AB98-2003235850B1}">
      <dgm:prSet/>
      <dgm:spPr/>
      <dgm:t>
        <a:bodyPr/>
        <a:lstStyle/>
        <a:p>
          <a:endParaRPr lang="en-US"/>
        </a:p>
      </dgm:t>
    </dgm:pt>
    <dgm:pt modelId="{3775B919-1FAB-4D9C-82BB-4258B9737656}" type="sibTrans" cxnId="{CE3AC21C-5E6F-4883-AB98-2003235850B1}">
      <dgm:prSet/>
      <dgm:spPr/>
      <dgm:t>
        <a:bodyPr/>
        <a:lstStyle/>
        <a:p>
          <a:endParaRPr lang="en-US"/>
        </a:p>
      </dgm:t>
    </dgm:pt>
    <dgm:pt modelId="{DDC02D5A-7F6C-4B78-B377-882C40159CDE}">
      <dgm:prSet/>
      <dgm:spPr/>
      <dgm:t>
        <a:bodyPr/>
        <a:lstStyle/>
        <a:p>
          <a:r>
            <a:rPr lang="en-US" dirty="0"/>
            <a:t>Clearly mark each privileged document as an “attorney-client communication” and instruct all recipients concerning the need for confidentiality.  </a:t>
          </a:r>
        </a:p>
      </dgm:t>
    </dgm:pt>
    <dgm:pt modelId="{0DA9B3C6-EC32-4B37-8180-23F94D8CEF7D}" type="parTrans" cxnId="{17CA88D7-9554-4610-96A1-EEEDB29648AA}">
      <dgm:prSet/>
      <dgm:spPr/>
      <dgm:t>
        <a:bodyPr/>
        <a:lstStyle/>
        <a:p>
          <a:endParaRPr lang="en-US"/>
        </a:p>
      </dgm:t>
    </dgm:pt>
    <dgm:pt modelId="{B06D9C6D-2B39-4813-A886-34CF8D167A9F}" type="sibTrans" cxnId="{17CA88D7-9554-4610-96A1-EEEDB29648AA}">
      <dgm:prSet/>
      <dgm:spPr/>
      <dgm:t>
        <a:bodyPr/>
        <a:lstStyle/>
        <a:p>
          <a:endParaRPr lang="en-US"/>
        </a:p>
      </dgm:t>
    </dgm:pt>
    <dgm:pt modelId="{15B4847E-191C-4BB9-8D46-808E383845FF}">
      <dgm:prSet/>
      <dgm:spPr/>
      <dgm:t>
        <a:bodyPr/>
        <a:lstStyle/>
        <a:p>
          <a:r>
            <a:rPr lang="en-US"/>
            <a:t>Avoid</a:t>
          </a:r>
        </a:p>
      </dgm:t>
    </dgm:pt>
    <dgm:pt modelId="{FA47FF49-65F9-448B-98A6-130192BAA405}" type="parTrans" cxnId="{4102B33E-B2EF-4591-9279-2075CA11D9EC}">
      <dgm:prSet/>
      <dgm:spPr/>
      <dgm:t>
        <a:bodyPr/>
        <a:lstStyle/>
        <a:p>
          <a:endParaRPr lang="en-US"/>
        </a:p>
      </dgm:t>
    </dgm:pt>
    <dgm:pt modelId="{6EB9FD8B-1FD6-44EC-839F-824A7886B61B}" type="sibTrans" cxnId="{4102B33E-B2EF-4591-9279-2075CA11D9EC}">
      <dgm:prSet/>
      <dgm:spPr/>
      <dgm:t>
        <a:bodyPr/>
        <a:lstStyle/>
        <a:p>
          <a:endParaRPr lang="en-US"/>
        </a:p>
      </dgm:t>
    </dgm:pt>
    <dgm:pt modelId="{978AA7A2-C12B-427E-A0E7-9367A7823ECC}">
      <dgm:prSet/>
      <dgm:spPr/>
      <dgm:t>
        <a:bodyPr/>
        <a:lstStyle/>
        <a:p>
          <a:r>
            <a:rPr lang="en-US"/>
            <a:t>Avoid mixing business advice questions with legal advice questions </a:t>
          </a:r>
        </a:p>
      </dgm:t>
    </dgm:pt>
    <dgm:pt modelId="{62E28BC1-9C8E-4A98-8EA4-97DA2AFCACDF}" type="parTrans" cxnId="{578A18F9-CCB7-4960-B0E8-2A28C948AB3D}">
      <dgm:prSet/>
      <dgm:spPr/>
      <dgm:t>
        <a:bodyPr/>
        <a:lstStyle/>
        <a:p>
          <a:endParaRPr lang="en-US"/>
        </a:p>
      </dgm:t>
    </dgm:pt>
    <dgm:pt modelId="{FE6EFB78-BF50-4368-8BE9-C765D027CB23}" type="sibTrans" cxnId="{578A18F9-CCB7-4960-B0E8-2A28C948AB3D}">
      <dgm:prSet/>
      <dgm:spPr/>
      <dgm:t>
        <a:bodyPr/>
        <a:lstStyle/>
        <a:p>
          <a:endParaRPr lang="en-US"/>
        </a:p>
      </dgm:t>
    </dgm:pt>
    <dgm:pt modelId="{22797B8D-21E5-4244-9281-09CECB5710FF}" type="pres">
      <dgm:prSet presAssocID="{A983CE6F-CE9E-4620-8B1B-88BEFA22AFE0}" presName="Name0" presStyleCnt="0">
        <dgm:presLayoutVars>
          <dgm:dir/>
          <dgm:animLvl val="lvl"/>
          <dgm:resizeHandles val="exact"/>
        </dgm:presLayoutVars>
      </dgm:prSet>
      <dgm:spPr/>
    </dgm:pt>
    <dgm:pt modelId="{4E1E6148-00C6-8444-A60B-AEE954FEE160}" type="pres">
      <dgm:prSet presAssocID="{9461887F-93AD-4BEC-B226-7ECA23A13993}" presName="linNode" presStyleCnt="0"/>
      <dgm:spPr/>
    </dgm:pt>
    <dgm:pt modelId="{A39C29AD-DCEF-454E-9690-D083E3E7A763}" type="pres">
      <dgm:prSet presAssocID="{9461887F-93AD-4BEC-B226-7ECA23A13993}" presName="parentText" presStyleLbl="alignNode1" presStyleIdx="0" presStyleCnt="4">
        <dgm:presLayoutVars>
          <dgm:chMax val="1"/>
          <dgm:bulletEnabled/>
        </dgm:presLayoutVars>
      </dgm:prSet>
      <dgm:spPr/>
    </dgm:pt>
    <dgm:pt modelId="{213CD9ED-4BEE-7049-9423-63C5AFC4914C}" type="pres">
      <dgm:prSet presAssocID="{9461887F-93AD-4BEC-B226-7ECA23A13993}" presName="descendantText" presStyleLbl="alignAccFollowNode1" presStyleIdx="0" presStyleCnt="4">
        <dgm:presLayoutVars>
          <dgm:bulletEnabled/>
        </dgm:presLayoutVars>
      </dgm:prSet>
      <dgm:spPr/>
    </dgm:pt>
    <dgm:pt modelId="{2DB954AC-4335-5043-9437-94783749A2D3}" type="pres">
      <dgm:prSet presAssocID="{E44C9099-E04C-4700-A6B5-C25B0A59301F}" presName="sp" presStyleCnt="0"/>
      <dgm:spPr/>
    </dgm:pt>
    <dgm:pt modelId="{FD5C54E2-4624-C443-96F4-1AA7B550904D}" type="pres">
      <dgm:prSet presAssocID="{60C89187-7D84-4FD3-B6AA-99A5535A2EC2}" presName="linNode" presStyleCnt="0"/>
      <dgm:spPr/>
    </dgm:pt>
    <dgm:pt modelId="{ED968B1F-5F69-864A-8309-D8A86E57485C}" type="pres">
      <dgm:prSet presAssocID="{60C89187-7D84-4FD3-B6AA-99A5535A2EC2}" presName="parentText" presStyleLbl="alignNode1" presStyleIdx="1" presStyleCnt="4">
        <dgm:presLayoutVars>
          <dgm:chMax val="1"/>
          <dgm:bulletEnabled/>
        </dgm:presLayoutVars>
      </dgm:prSet>
      <dgm:spPr/>
    </dgm:pt>
    <dgm:pt modelId="{F2436597-C482-F84C-9095-987548B9219B}" type="pres">
      <dgm:prSet presAssocID="{60C89187-7D84-4FD3-B6AA-99A5535A2EC2}" presName="descendantText" presStyleLbl="alignAccFollowNode1" presStyleIdx="1" presStyleCnt="4">
        <dgm:presLayoutVars>
          <dgm:bulletEnabled/>
        </dgm:presLayoutVars>
      </dgm:prSet>
      <dgm:spPr/>
    </dgm:pt>
    <dgm:pt modelId="{FB81A848-3302-3741-9CE6-20C1AAD184B2}" type="pres">
      <dgm:prSet presAssocID="{7DD9CADF-A954-414E-B9F4-A2A93E1E7F89}" presName="sp" presStyleCnt="0"/>
      <dgm:spPr/>
    </dgm:pt>
    <dgm:pt modelId="{35ABD9B3-07D6-0C44-BA10-BD229DAC0622}" type="pres">
      <dgm:prSet presAssocID="{E0DDC51B-86B6-44E7-93E6-3FB9CAAC951E}" presName="linNode" presStyleCnt="0"/>
      <dgm:spPr/>
    </dgm:pt>
    <dgm:pt modelId="{E1DECF5A-9C56-E34B-B21E-E8DBC80D409A}" type="pres">
      <dgm:prSet presAssocID="{E0DDC51B-86B6-44E7-93E6-3FB9CAAC951E}" presName="parentText" presStyleLbl="alignNode1" presStyleIdx="2" presStyleCnt="4">
        <dgm:presLayoutVars>
          <dgm:chMax val="1"/>
          <dgm:bulletEnabled/>
        </dgm:presLayoutVars>
      </dgm:prSet>
      <dgm:spPr/>
    </dgm:pt>
    <dgm:pt modelId="{27FF91C6-ECBE-2E43-A776-D234C6A81458}" type="pres">
      <dgm:prSet presAssocID="{E0DDC51B-86B6-44E7-93E6-3FB9CAAC951E}" presName="descendantText" presStyleLbl="alignAccFollowNode1" presStyleIdx="2" presStyleCnt="4">
        <dgm:presLayoutVars>
          <dgm:bulletEnabled/>
        </dgm:presLayoutVars>
      </dgm:prSet>
      <dgm:spPr/>
    </dgm:pt>
    <dgm:pt modelId="{3159C72B-16A4-3B44-8EBE-30538147FCDB}" type="pres">
      <dgm:prSet presAssocID="{3775B919-1FAB-4D9C-82BB-4258B9737656}" presName="sp" presStyleCnt="0"/>
      <dgm:spPr/>
    </dgm:pt>
    <dgm:pt modelId="{6331DDB3-1637-4E40-9518-3A4B6792C5AE}" type="pres">
      <dgm:prSet presAssocID="{15B4847E-191C-4BB9-8D46-808E383845FF}" presName="linNode" presStyleCnt="0"/>
      <dgm:spPr/>
    </dgm:pt>
    <dgm:pt modelId="{1971F21C-D954-5B4C-98C6-03224184AB8F}" type="pres">
      <dgm:prSet presAssocID="{15B4847E-191C-4BB9-8D46-808E383845FF}" presName="parentText" presStyleLbl="alignNode1" presStyleIdx="3" presStyleCnt="4">
        <dgm:presLayoutVars>
          <dgm:chMax val="1"/>
          <dgm:bulletEnabled/>
        </dgm:presLayoutVars>
      </dgm:prSet>
      <dgm:spPr/>
    </dgm:pt>
    <dgm:pt modelId="{F44B1166-9C0C-434B-99BA-17BDAA4260F9}" type="pres">
      <dgm:prSet presAssocID="{15B4847E-191C-4BB9-8D46-808E383845FF}" presName="descendantText" presStyleLbl="alignAccFollowNode1" presStyleIdx="3" presStyleCnt="4">
        <dgm:presLayoutVars>
          <dgm:bulletEnabled/>
        </dgm:presLayoutVars>
      </dgm:prSet>
      <dgm:spPr/>
    </dgm:pt>
  </dgm:ptLst>
  <dgm:cxnLst>
    <dgm:cxn modelId="{92EB3F0D-BDB3-7A41-9CA7-5C7B6337B855}" type="presOf" srcId="{E0DDC51B-86B6-44E7-93E6-3FB9CAAC951E}" destId="{E1DECF5A-9C56-E34B-B21E-E8DBC80D409A}" srcOrd="0" destOrd="0" presId="urn:microsoft.com/office/officeart/2016/7/layout/VerticalSolidActionList"/>
    <dgm:cxn modelId="{42C77512-A27C-425B-9784-B2DAD0E4B85B}" srcId="{A983CE6F-CE9E-4620-8B1B-88BEFA22AFE0}" destId="{9461887F-93AD-4BEC-B226-7ECA23A13993}" srcOrd="0" destOrd="0" parTransId="{B9952092-EB07-4086-A03C-6EAB47D16A25}" sibTransId="{E44C9099-E04C-4700-A6B5-C25B0A59301F}"/>
    <dgm:cxn modelId="{2DE69112-35C4-2A42-9961-0D7D1E6AD234}" type="presOf" srcId="{9461887F-93AD-4BEC-B226-7ECA23A13993}" destId="{A39C29AD-DCEF-454E-9690-D083E3E7A763}" srcOrd="0" destOrd="0" presId="urn:microsoft.com/office/officeart/2016/7/layout/VerticalSolidActionList"/>
    <dgm:cxn modelId="{7AA3DB14-6810-624C-AE5D-1E025D848846}" type="presOf" srcId="{978AA7A2-C12B-427E-A0E7-9367A7823ECC}" destId="{F44B1166-9C0C-434B-99BA-17BDAA4260F9}" srcOrd="0" destOrd="0" presId="urn:microsoft.com/office/officeart/2016/7/layout/VerticalSolidActionList"/>
    <dgm:cxn modelId="{CE3AC21C-5E6F-4883-AB98-2003235850B1}" srcId="{A983CE6F-CE9E-4620-8B1B-88BEFA22AFE0}" destId="{E0DDC51B-86B6-44E7-93E6-3FB9CAAC951E}" srcOrd="2" destOrd="0" parTransId="{5FBFF89C-F8DA-4D0E-80D2-C8CDDA9D1A43}" sibTransId="{3775B919-1FAB-4D9C-82BB-4258B9737656}"/>
    <dgm:cxn modelId="{C454DA35-E059-45A8-BD66-AE10FF1835C5}" srcId="{60C89187-7D84-4FD3-B6AA-99A5535A2EC2}" destId="{CB533512-8820-4F42-A5BC-EB934143F6BC}" srcOrd="0" destOrd="0" parTransId="{BF58D59B-39E0-45E0-ABF2-C79472105B54}" sibTransId="{A9A904C0-C8B7-4A8F-B4BE-B467F8B91204}"/>
    <dgm:cxn modelId="{ECBF4C38-9256-4721-BC62-EEE12DC4CF84}" srcId="{A983CE6F-CE9E-4620-8B1B-88BEFA22AFE0}" destId="{60C89187-7D84-4FD3-B6AA-99A5535A2EC2}" srcOrd="1" destOrd="0" parTransId="{BFAFFE89-1009-48DD-8665-0096C0302749}" sibTransId="{7DD9CADF-A954-414E-B9F4-A2A93E1E7F89}"/>
    <dgm:cxn modelId="{B1FDA93A-6115-B147-9C7E-C666AE86AA8B}" type="presOf" srcId="{15B4847E-191C-4BB9-8D46-808E383845FF}" destId="{1971F21C-D954-5B4C-98C6-03224184AB8F}" srcOrd="0" destOrd="0" presId="urn:microsoft.com/office/officeart/2016/7/layout/VerticalSolidActionList"/>
    <dgm:cxn modelId="{4102B33E-B2EF-4591-9279-2075CA11D9EC}" srcId="{A983CE6F-CE9E-4620-8B1B-88BEFA22AFE0}" destId="{15B4847E-191C-4BB9-8D46-808E383845FF}" srcOrd="3" destOrd="0" parTransId="{FA47FF49-65F9-448B-98A6-130192BAA405}" sibTransId="{6EB9FD8B-1FD6-44EC-839F-824A7886B61B}"/>
    <dgm:cxn modelId="{40E71E42-7FB9-4DC2-A546-DDC4D830D329}" srcId="{9461887F-93AD-4BEC-B226-7ECA23A13993}" destId="{98923DB7-090D-4F4F-B0EF-A2195F999CE2}" srcOrd="0" destOrd="0" parTransId="{1F42E77B-AEF5-4009-8E67-CAE859793F5E}" sibTransId="{1299D99C-2A6E-4CC8-8CE7-1433C07E3450}"/>
    <dgm:cxn modelId="{05BD8D67-0DBE-BD41-8D93-E80DBD4A0425}" type="presOf" srcId="{DDC02D5A-7F6C-4B78-B377-882C40159CDE}" destId="{27FF91C6-ECBE-2E43-A776-D234C6A81458}" srcOrd="0" destOrd="0" presId="urn:microsoft.com/office/officeart/2016/7/layout/VerticalSolidActionList"/>
    <dgm:cxn modelId="{0DE7E4AE-D09C-BD40-B0EB-13558D9B0E87}" type="presOf" srcId="{A983CE6F-CE9E-4620-8B1B-88BEFA22AFE0}" destId="{22797B8D-21E5-4244-9281-09CECB5710FF}" srcOrd="0" destOrd="0" presId="urn:microsoft.com/office/officeart/2016/7/layout/VerticalSolidActionList"/>
    <dgm:cxn modelId="{47D1FEB0-8279-864D-B754-3FB00668A5D0}" type="presOf" srcId="{60C89187-7D84-4FD3-B6AA-99A5535A2EC2}" destId="{ED968B1F-5F69-864A-8309-D8A86E57485C}" srcOrd="0" destOrd="0" presId="urn:microsoft.com/office/officeart/2016/7/layout/VerticalSolidActionList"/>
    <dgm:cxn modelId="{67B12EB4-E011-DA49-974E-F3545FA7B9CB}" type="presOf" srcId="{CB533512-8820-4F42-A5BC-EB934143F6BC}" destId="{F2436597-C482-F84C-9095-987548B9219B}" srcOrd="0" destOrd="0" presId="urn:microsoft.com/office/officeart/2016/7/layout/VerticalSolidActionList"/>
    <dgm:cxn modelId="{17CA88D7-9554-4610-96A1-EEEDB29648AA}" srcId="{E0DDC51B-86B6-44E7-93E6-3FB9CAAC951E}" destId="{DDC02D5A-7F6C-4B78-B377-882C40159CDE}" srcOrd="0" destOrd="0" parTransId="{0DA9B3C6-EC32-4B37-8180-23F94D8CEF7D}" sibTransId="{B06D9C6D-2B39-4813-A886-34CF8D167A9F}"/>
    <dgm:cxn modelId="{2CC3BEDD-52B9-AB46-9C50-74729884B50A}" type="presOf" srcId="{98923DB7-090D-4F4F-B0EF-A2195F999CE2}" destId="{213CD9ED-4BEE-7049-9423-63C5AFC4914C}" srcOrd="0" destOrd="0" presId="urn:microsoft.com/office/officeart/2016/7/layout/VerticalSolidActionList"/>
    <dgm:cxn modelId="{578A18F9-CCB7-4960-B0E8-2A28C948AB3D}" srcId="{15B4847E-191C-4BB9-8D46-808E383845FF}" destId="{978AA7A2-C12B-427E-A0E7-9367A7823ECC}" srcOrd="0" destOrd="0" parTransId="{62E28BC1-9C8E-4A98-8EA4-97DA2AFCACDF}" sibTransId="{FE6EFB78-BF50-4368-8BE9-C765D027CB23}"/>
    <dgm:cxn modelId="{890018FF-2066-8C4E-9113-8ECF0CDEBFEE}" type="presParOf" srcId="{22797B8D-21E5-4244-9281-09CECB5710FF}" destId="{4E1E6148-00C6-8444-A60B-AEE954FEE160}" srcOrd="0" destOrd="0" presId="urn:microsoft.com/office/officeart/2016/7/layout/VerticalSolidActionList"/>
    <dgm:cxn modelId="{850CC922-AB2F-8D41-A8F1-2570B8AB39CF}" type="presParOf" srcId="{4E1E6148-00C6-8444-A60B-AEE954FEE160}" destId="{A39C29AD-DCEF-454E-9690-D083E3E7A763}" srcOrd="0" destOrd="0" presId="urn:microsoft.com/office/officeart/2016/7/layout/VerticalSolidActionList"/>
    <dgm:cxn modelId="{D3A8F0DB-C160-8948-B927-A1512734F088}" type="presParOf" srcId="{4E1E6148-00C6-8444-A60B-AEE954FEE160}" destId="{213CD9ED-4BEE-7049-9423-63C5AFC4914C}" srcOrd="1" destOrd="0" presId="urn:microsoft.com/office/officeart/2016/7/layout/VerticalSolidActionList"/>
    <dgm:cxn modelId="{B0A6DE9A-0FCF-954E-8A8E-8ABF3D9E785F}" type="presParOf" srcId="{22797B8D-21E5-4244-9281-09CECB5710FF}" destId="{2DB954AC-4335-5043-9437-94783749A2D3}" srcOrd="1" destOrd="0" presId="urn:microsoft.com/office/officeart/2016/7/layout/VerticalSolidActionList"/>
    <dgm:cxn modelId="{30FA5F7F-D8B8-0B43-BD3A-AF3F056EFE50}" type="presParOf" srcId="{22797B8D-21E5-4244-9281-09CECB5710FF}" destId="{FD5C54E2-4624-C443-96F4-1AA7B550904D}" srcOrd="2" destOrd="0" presId="urn:microsoft.com/office/officeart/2016/7/layout/VerticalSolidActionList"/>
    <dgm:cxn modelId="{6E48A226-F71E-F64C-92DB-8CCF6ED3E6A3}" type="presParOf" srcId="{FD5C54E2-4624-C443-96F4-1AA7B550904D}" destId="{ED968B1F-5F69-864A-8309-D8A86E57485C}" srcOrd="0" destOrd="0" presId="urn:microsoft.com/office/officeart/2016/7/layout/VerticalSolidActionList"/>
    <dgm:cxn modelId="{3BE68BCD-FD2E-CC48-B985-2B9BC15DB1EA}" type="presParOf" srcId="{FD5C54E2-4624-C443-96F4-1AA7B550904D}" destId="{F2436597-C482-F84C-9095-987548B9219B}" srcOrd="1" destOrd="0" presId="urn:microsoft.com/office/officeart/2016/7/layout/VerticalSolidActionList"/>
    <dgm:cxn modelId="{C793F839-0B11-A34F-B16D-50824382C93C}" type="presParOf" srcId="{22797B8D-21E5-4244-9281-09CECB5710FF}" destId="{FB81A848-3302-3741-9CE6-20C1AAD184B2}" srcOrd="3" destOrd="0" presId="urn:microsoft.com/office/officeart/2016/7/layout/VerticalSolidActionList"/>
    <dgm:cxn modelId="{68E6DA96-AA5E-9441-881F-960A47088CC8}" type="presParOf" srcId="{22797B8D-21E5-4244-9281-09CECB5710FF}" destId="{35ABD9B3-07D6-0C44-BA10-BD229DAC0622}" srcOrd="4" destOrd="0" presId="urn:microsoft.com/office/officeart/2016/7/layout/VerticalSolidActionList"/>
    <dgm:cxn modelId="{BA64CD19-B109-3F4B-A733-ECB34238F477}" type="presParOf" srcId="{35ABD9B3-07D6-0C44-BA10-BD229DAC0622}" destId="{E1DECF5A-9C56-E34B-B21E-E8DBC80D409A}" srcOrd="0" destOrd="0" presId="urn:microsoft.com/office/officeart/2016/7/layout/VerticalSolidActionList"/>
    <dgm:cxn modelId="{30A048BE-F65A-414F-B47D-CBAA150CBAE2}" type="presParOf" srcId="{35ABD9B3-07D6-0C44-BA10-BD229DAC0622}" destId="{27FF91C6-ECBE-2E43-A776-D234C6A81458}" srcOrd="1" destOrd="0" presId="urn:microsoft.com/office/officeart/2016/7/layout/VerticalSolidActionList"/>
    <dgm:cxn modelId="{1606D10A-5C01-2541-83D3-34EFCBB28454}" type="presParOf" srcId="{22797B8D-21E5-4244-9281-09CECB5710FF}" destId="{3159C72B-16A4-3B44-8EBE-30538147FCDB}" srcOrd="5" destOrd="0" presId="urn:microsoft.com/office/officeart/2016/7/layout/VerticalSolidActionList"/>
    <dgm:cxn modelId="{756B4D26-B456-3943-9CFA-AEAE736FF66F}" type="presParOf" srcId="{22797B8D-21E5-4244-9281-09CECB5710FF}" destId="{6331DDB3-1637-4E40-9518-3A4B6792C5AE}" srcOrd="6" destOrd="0" presId="urn:microsoft.com/office/officeart/2016/7/layout/VerticalSolidActionList"/>
    <dgm:cxn modelId="{EE704150-D05F-5D44-B4E3-648FACA7E278}" type="presParOf" srcId="{6331DDB3-1637-4E40-9518-3A4B6792C5AE}" destId="{1971F21C-D954-5B4C-98C6-03224184AB8F}" srcOrd="0" destOrd="0" presId="urn:microsoft.com/office/officeart/2016/7/layout/VerticalSolidActionList"/>
    <dgm:cxn modelId="{77A580E9-69B9-3246-90BF-7F940E58C9E7}" type="presParOf" srcId="{6331DDB3-1637-4E40-9518-3A4B6792C5AE}" destId="{F44B1166-9C0C-434B-99BA-17BDAA4260F9}" srcOrd="1" destOrd="0" presId="urn:microsoft.com/office/officeart/2016/7/layout/VerticalSolidAction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DAAFE2-F9FA-1A46-9E23-F87C8A79B066}">
      <dsp:nvSpPr>
        <dsp:cNvPr id="0" name=""/>
        <dsp:cNvSpPr/>
      </dsp:nvSpPr>
      <dsp:spPr>
        <a:xfrm>
          <a:off x="0" y="672"/>
          <a:ext cx="6513603" cy="111230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t>In general, the privilege protects:  </a:t>
          </a:r>
        </a:p>
      </dsp:txBody>
      <dsp:txXfrm>
        <a:off x="54298" y="54970"/>
        <a:ext cx="6405007" cy="1003708"/>
      </dsp:txXfrm>
    </dsp:sp>
    <dsp:sp modelId="{872F79D7-1A24-A842-B597-4E1C9D6E165B}">
      <dsp:nvSpPr>
        <dsp:cNvPr id="0" name=""/>
        <dsp:cNvSpPr/>
      </dsp:nvSpPr>
      <dsp:spPr>
        <a:xfrm>
          <a:off x="0" y="1193616"/>
          <a:ext cx="6513603" cy="1112304"/>
        </a:xfrm>
        <a:prstGeom prst="roundRect">
          <a:avLst/>
        </a:prstGeom>
        <a:solidFill>
          <a:schemeClr val="accent2">
            <a:hueOff val="1591615"/>
            <a:satOff val="2700"/>
            <a:lumOff val="-9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0" kern="1200" dirty="0"/>
            <a:t>(A)  a communication,</a:t>
          </a:r>
          <a:r>
            <a:rPr lang="en-US" sz="2800" b="1" kern="1200" dirty="0"/>
            <a:t> </a:t>
          </a:r>
          <a:r>
            <a:rPr lang="en-US" sz="2800" kern="1200" dirty="0"/>
            <a:t> </a:t>
          </a:r>
        </a:p>
      </dsp:txBody>
      <dsp:txXfrm>
        <a:off x="54298" y="1247914"/>
        <a:ext cx="6405007" cy="1003708"/>
      </dsp:txXfrm>
    </dsp:sp>
    <dsp:sp modelId="{520D7562-6D0F-814A-B614-D0641088616A}">
      <dsp:nvSpPr>
        <dsp:cNvPr id="0" name=""/>
        <dsp:cNvSpPr/>
      </dsp:nvSpPr>
      <dsp:spPr>
        <a:xfrm>
          <a:off x="0" y="2386560"/>
          <a:ext cx="6513603" cy="1112304"/>
        </a:xfrm>
        <a:prstGeom prst="roundRect">
          <a:avLst/>
        </a:prstGeom>
        <a:solidFill>
          <a:schemeClr val="accent2">
            <a:hueOff val="3183231"/>
            <a:satOff val="5400"/>
            <a:lumOff val="-1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0" kern="1200" dirty="0"/>
            <a:t>(B)  made between privileged persons (i.e., attorney, client or agent),  </a:t>
          </a:r>
        </a:p>
      </dsp:txBody>
      <dsp:txXfrm>
        <a:off x="54298" y="2440858"/>
        <a:ext cx="6405007" cy="1003708"/>
      </dsp:txXfrm>
    </dsp:sp>
    <dsp:sp modelId="{251689CF-B6A9-9C42-AEC6-E775855301C0}">
      <dsp:nvSpPr>
        <dsp:cNvPr id="0" name=""/>
        <dsp:cNvSpPr/>
      </dsp:nvSpPr>
      <dsp:spPr>
        <a:xfrm>
          <a:off x="0" y="3579505"/>
          <a:ext cx="6513603" cy="1112304"/>
        </a:xfrm>
        <a:prstGeom prst="roundRect">
          <a:avLst/>
        </a:prstGeom>
        <a:solidFill>
          <a:schemeClr val="accent2">
            <a:hueOff val="4774846"/>
            <a:satOff val="8100"/>
            <a:lumOff val="-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0" kern="1200" dirty="0"/>
            <a:t>(C)  in confidence,</a:t>
          </a:r>
          <a:r>
            <a:rPr lang="en-US" sz="2800" b="1" kern="1200" dirty="0"/>
            <a:t> </a:t>
          </a:r>
          <a:r>
            <a:rPr lang="en-US" sz="2800" kern="1200" dirty="0"/>
            <a:t> </a:t>
          </a:r>
        </a:p>
      </dsp:txBody>
      <dsp:txXfrm>
        <a:off x="54298" y="3633803"/>
        <a:ext cx="6405007" cy="1003708"/>
      </dsp:txXfrm>
    </dsp:sp>
    <dsp:sp modelId="{7E425D0C-0536-D948-A0D3-1F2AEF11C4A7}">
      <dsp:nvSpPr>
        <dsp:cNvPr id="0" name=""/>
        <dsp:cNvSpPr/>
      </dsp:nvSpPr>
      <dsp:spPr>
        <a:xfrm>
          <a:off x="0" y="4773121"/>
          <a:ext cx="6513603" cy="1112304"/>
        </a:xfrm>
        <a:prstGeom prst="roundRect">
          <a:avLst/>
        </a:prstGeom>
        <a:solidFill>
          <a:schemeClr val="accent2">
            <a:hueOff val="6366461"/>
            <a:satOff val="10800"/>
            <a:lumOff val="-3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0" kern="1200" dirty="0"/>
            <a:t>(D)  for the purpose of obtaining or providing legal assistance for the client.</a:t>
          </a:r>
          <a:r>
            <a:rPr lang="en-US" sz="2800" kern="1200" dirty="0"/>
            <a:t>  </a:t>
          </a:r>
        </a:p>
      </dsp:txBody>
      <dsp:txXfrm>
        <a:off x="54298" y="4827419"/>
        <a:ext cx="6405007" cy="10037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7D803A-FC00-41EF-BDD8-2619928B24A2}">
      <dsp:nvSpPr>
        <dsp:cNvPr id="0" name=""/>
        <dsp:cNvSpPr/>
      </dsp:nvSpPr>
      <dsp:spPr>
        <a:xfrm>
          <a:off x="0" y="718"/>
          <a:ext cx="6513603" cy="168113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F67DEC-405A-4490-BE42-0CC2E44085DB}">
      <dsp:nvSpPr>
        <dsp:cNvPr id="0" name=""/>
        <dsp:cNvSpPr/>
      </dsp:nvSpPr>
      <dsp:spPr>
        <a:xfrm>
          <a:off x="508544" y="378974"/>
          <a:ext cx="924626" cy="92462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F6DD2B4-1B50-4C3D-BB88-6CC8D46F1944}">
      <dsp:nvSpPr>
        <dsp:cNvPr id="0" name=""/>
        <dsp:cNvSpPr/>
      </dsp:nvSpPr>
      <dsp:spPr>
        <a:xfrm>
          <a:off x="1941716" y="718"/>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marL="0" lvl="0" indent="0" algn="l" defTabSz="755650">
            <a:lnSpc>
              <a:spcPct val="90000"/>
            </a:lnSpc>
            <a:spcBef>
              <a:spcPct val="0"/>
            </a:spcBef>
            <a:spcAft>
              <a:spcPct val="35000"/>
            </a:spcAft>
            <a:buNone/>
          </a:pPr>
          <a:r>
            <a:rPr lang="en-US" sz="1700" b="1" kern="1200"/>
            <a:t>Documents and Recorded Information. </a:t>
          </a:r>
          <a:r>
            <a:rPr lang="en-US" sz="1700" kern="1200"/>
            <a:t>The broad sweep of privileged communications encompasses not only oral communications, but also documents or other records in which communications have been recorded.  </a:t>
          </a:r>
        </a:p>
      </dsp:txBody>
      <dsp:txXfrm>
        <a:off x="1941716" y="718"/>
        <a:ext cx="4571887" cy="1681139"/>
      </dsp:txXfrm>
    </dsp:sp>
    <dsp:sp modelId="{606B9BCB-928D-4F34-9692-64A0480A782A}">
      <dsp:nvSpPr>
        <dsp:cNvPr id="0" name=""/>
        <dsp:cNvSpPr/>
      </dsp:nvSpPr>
      <dsp:spPr>
        <a:xfrm>
          <a:off x="0" y="2102143"/>
          <a:ext cx="6513603" cy="168113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AE6006-B32E-4FAC-AFE0-6BB94F62C479}">
      <dsp:nvSpPr>
        <dsp:cNvPr id="0" name=""/>
        <dsp:cNvSpPr/>
      </dsp:nvSpPr>
      <dsp:spPr>
        <a:xfrm>
          <a:off x="508544" y="2480399"/>
          <a:ext cx="924626" cy="92462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4105C48-1CD3-4A0D-986C-E74F3F57FB9A}">
      <dsp:nvSpPr>
        <dsp:cNvPr id="0" name=""/>
        <dsp:cNvSpPr/>
      </dsp:nvSpPr>
      <dsp:spPr>
        <a:xfrm>
          <a:off x="1941716" y="2102143"/>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marL="0" lvl="0" indent="0" algn="l" defTabSz="755650">
            <a:lnSpc>
              <a:spcPct val="90000"/>
            </a:lnSpc>
            <a:spcBef>
              <a:spcPct val="0"/>
            </a:spcBef>
            <a:spcAft>
              <a:spcPct val="35000"/>
            </a:spcAft>
            <a:buNone/>
          </a:pPr>
          <a:r>
            <a:rPr lang="en-US" sz="1700" kern="1200" dirty="0"/>
            <a:t>Documents or other communications that a client transmits to a lawyer neither gain nor lose privileged status as a result of the transfer. </a:t>
          </a:r>
        </a:p>
      </dsp:txBody>
      <dsp:txXfrm>
        <a:off x="1941716" y="2102143"/>
        <a:ext cx="4571887" cy="1681139"/>
      </dsp:txXfrm>
    </dsp:sp>
    <dsp:sp modelId="{BD3F0268-88DC-4BB6-91C0-03B83B77B791}">
      <dsp:nvSpPr>
        <dsp:cNvPr id="0" name=""/>
        <dsp:cNvSpPr/>
      </dsp:nvSpPr>
      <dsp:spPr>
        <a:xfrm>
          <a:off x="0" y="4203567"/>
          <a:ext cx="6513603" cy="1681139"/>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52EBAE5-90EE-4529-865A-F3A3DF96E526}">
      <dsp:nvSpPr>
        <dsp:cNvPr id="0" name=""/>
        <dsp:cNvSpPr/>
      </dsp:nvSpPr>
      <dsp:spPr>
        <a:xfrm>
          <a:off x="508544" y="4581824"/>
          <a:ext cx="924626" cy="92462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F931CD4-9B7D-43A5-BD22-79BFA2FE7C68}">
      <dsp:nvSpPr>
        <dsp:cNvPr id="0" name=""/>
        <dsp:cNvSpPr/>
      </dsp:nvSpPr>
      <dsp:spPr>
        <a:xfrm>
          <a:off x="1941716" y="4203567"/>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marL="0" lvl="0" indent="0" algn="l" defTabSz="755650">
            <a:lnSpc>
              <a:spcPct val="90000"/>
            </a:lnSpc>
            <a:spcBef>
              <a:spcPct val="0"/>
            </a:spcBef>
            <a:spcAft>
              <a:spcPct val="35000"/>
            </a:spcAft>
            <a:buNone/>
          </a:pPr>
          <a:r>
            <a:rPr lang="en-US" sz="1700" kern="1200" dirty="0"/>
            <a:t>Unless a pre-existing document was itself privileged before it was communicated to an attorney, it does not become privileged merely because of the transfer.   </a:t>
          </a:r>
        </a:p>
      </dsp:txBody>
      <dsp:txXfrm>
        <a:off x="1941716" y="4203567"/>
        <a:ext cx="4571887" cy="168113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1DFE2E-F990-487B-9532-A8311436709E}">
      <dsp:nvSpPr>
        <dsp:cNvPr id="0" name=""/>
        <dsp:cNvSpPr/>
      </dsp:nvSpPr>
      <dsp:spPr>
        <a:xfrm>
          <a:off x="584137" y="1543117"/>
          <a:ext cx="877935" cy="8779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EC17D37-5A5A-4458-B571-DCAD54C1A9AE}">
      <dsp:nvSpPr>
        <dsp:cNvPr id="0" name=""/>
        <dsp:cNvSpPr/>
      </dsp:nvSpPr>
      <dsp:spPr>
        <a:xfrm>
          <a:off x="47621" y="2720043"/>
          <a:ext cx="1950968"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pPr>
          <a:r>
            <a:rPr lang="en-US" sz="1900" kern="1200" dirty="0"/>
            <a:t>The client or prospective client,  </a:t>
          </a:r>
        </a:p>
      </dsp:txBody>
      <dsp:txXfrm>
        <a:off x="47621" y="2720043"/>
        <a:ext cx="1950968" cy="720000"/>
      </dsp:txXfrm>
    </dsp:sp>
    <dsp:sp modelId="{92650AD1-BB5B-40D8-B865-8B78756A9293}">
      <dsp:nvSpPr>
        <dsp:cNvPr id="0" name=""/>
        <dsp:cNvSpPr/>
      </dsp:nvSpPr>
      <dsp:spPr>
        <a:xfrm>
          <a:off x="2876525" y="1543117"/>
          <a:ext cx="877935" cy="8779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D839116-AC7B-4E6E-8095-F26928E35959}">
      <dsp:nvSpPr>
        <dsp:cNvPr id="0" name=""/>
        <dsp:cNvSpPr/>
      </dsp:nvSpPr>
      <dsp:spPr>
        <a:xfrm>
          <a:off x="2340009" y="2720043"/>
          <a:ext cx="1950968"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pPr>
          <a:r>
            <a:rPr lang="en-US" sz="1900" kern="1200" dirty="0"/>
            <a:t>The lawyer, and </a:t>
          </a:r>
        </a:p>
      </dsp:txBody>
      <dsp:txXfrm>
        <a:off x="2340009" y="2720043"/>
        <a:ext cx="1950968" cy="720000"/>
      </dsp:txXfrm>
    </dsp:sp>
    <dsp:sp modelId="{E983113D-F047-47BB-B561-8F32BF6B8309}">
      <dsp:nvSpPr>
        <dsp:cNvPr id="0" name=""/>
        <dsp:cNvSpPr/>
      </dsp:nvSpPr>
      <dsp:spPr>
        <a:xfrm>
          <a:off x="5168913" y="1543117"/>
          <a:ext cx="877935" cy="87793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9E242AC-9C04-4A66-8B6B-1CE99654C9D3}">
      <dsp:nvSpPr>
        <dsp:cNvPr id="0" name=""/>
        <dsp:cNvSpPr/>
      </dsp:nvSpPr>
      <dsp:spPr>
        <a:xfrm>
          <a:off x="4632397" y="2720043"/>
          <a:ext cx="1950968"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pPr>
          <a:r>
            <a:rPr lang="en-US" sz="1900" kern="1200" dirty="0"/>
            <a:t>The agents of the client and lawyer. </a:t>
          </a:r>
        </a:p>
      </dsp:txBody>
      <dsp:txXfrm>
        <a:off x="4632397" y="2720043"/>
        <a:ext cx="1950968" cy="72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77C9BF-1D11-2247-933D-C370AD9E97BD}">
      <dsp:nvSpPr>
        <dsp:cNvPr id="0" name=""/>
        <dsp:cNvSpPr/>
      </dsp:nvSpPr>
      <dsp:spPr>
        <a:xfrm>
          <a:off x="0" y="2626263"/>
          <a:ext cx="10515600" cy="1723112"/>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The burden of proving that the attorney-client privilege applies rests not with the party contesting the privilege, but with the party asserting it. One of the elements that the asserting party must prove is that it has not waived the privilege. </a:t>
          </a:r>
        </a:p>
      </dsp:txBody>
      <dsp:txXfrm>
        <a:off x="0" y="2626263"/>
        <a:ext cx="10515600" cy="1723112"/>
      </dsp:txXfrm>
    </dsp:sp>
    <dsp:sp modelId="{AC3D5C73-AA92-9A45-82E3-A172FA8AB3FA}">
      <dsp:nvSpPr>
        <dsp:cNvPr id="0" name=""/>
        <dsp:cNvSpPr/>
      </dsp:nvSpPr>
      <dsp:spPr>
        <a:xfrm rot="10800000">
          <a:off x="0" y="1962"/>
          <a:ext cx="10515600" cy="2650147"/>
        </a:xfrm>
        <a:prstGeom prst="upArrowCallou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t>A corporation may be found to have waived the privilege </a:t>
          </a:r>
          <a:r>
            <a:rPr lang="en-US" sz="2400" u="sng" kern="1200" dirty="0"/>
            <a:t>if it has used privileged communications in a manner inconsistent with maintaining confidentiality.</a:t>
          </a:r>
          <a:r>
            <a:rPr lang="en-US" sz="2400" kern="1200" dirty="0"/>
            <a:t>  </a:t>
          </a:r>
        </a:p>
      </dsp:txBody>
      <dsp:txXfrm rot="10800000">
        <a:off x="0" y="1962"/>
        <a:ext cx="10515600" cy="172198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2509D7-56DC-4C4C-BF0C-B408A7D728E5}">
      <dsp:nvSpPr>
        <dsp:cNvPr id="0" name=""/>
        <dsp:cNvSpPr/>
      </dsp:nvSpPr>
      <dsp:spPr>
        <a:xfrm>
          <a:off x="0" y="445743"/>
          <a:ext cx="6513603" cy="162048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Even selective disclosure of privileged information to a third party not rendering legal services waives attorney-client privilege.</a:t>
          </a:r>
          <a:r>
            <a:rPr lang="en-US" sz="2300" i="1" kern="1200" dirty="0"/>
            <a:t> </a:t>
          </a:r>
          <a:endParaRPr lang="en-US" sz="2300" kern="1200" dirty="0"/>
        </a:p>
      </dsp:txBody>
      <dsp:txXfrm>
        <a:off x="79106" y="524849"/>
        <a:ext cx="6355391" cy="1462274"/>
      </dsp:txXfrm>
    </dsp:sp>
    <dsp:sp modelId="{E308BA55-2266-C141-9BAE-EB2193FBC37F}">
      <dsp:nvSpPr>
        <dsp:cNvPr id="0" name=""/>
        <dsp:cNvSpPr/>
      </dsp:nvSpPr>
      <dsp:spPr>
        <a:xfrm>
          <a:off x="0" y="2132469"/>
          <a:ext cx="6513603" cy="1620486"/>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In the school context, only the school’s board may intentionally waive the privilege, not an individual board member or unauthorized employee.  </a:t>
          </a:r>
        </a:p>
      </dsp:txBody>
      <dsp:txXfrm>
        <a:off x="79106" y="2211575"/>
        <a:ext cx="6355391" cy="1462274"/>
      </dsp:txXfrm>
    </dsp:sp>
    <dsp:sp modelId="{B3F187BA-C88D-1A4A-9BB6-B57540B148A2}">
      <dsp:nvSpPr>
        <dsp:cNvPr id="0" name=""/>
        <dsp:cNvSpPr/>
      </dsp:nvSpPr>
      <dsp:spPr>
        <a:xfrm>
          <a:off x="0" y="3819196"/>
          <a:ext cx="6513603" cy="1620486"/>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Board members and Managers must exercise the privilege in a manner that is consistent with their fiduciary duties to act in the best interests of the corporation and not for themselves as individuals. </a:t>
          </a:r>
        </a:p>
      </dsp:txBody>
      <dsp:txXfrm>
        <a:off x="79106" y="3898302"/>
        <a:ext cx="6355391" cy="146227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6B1CFF-600A-FA46-B152-B3716196645C}">
      <dsp:nvSpPr>
        <dsp:cNvPr id="0" name=""/>
        <dsp:cNvSpPr/>
      </dsp:nvSpPr>
      <dsp:spPr>
        <a:xfrm>
          <a:off x="0" y="16062"/>
          <a:ext cx="6513603" cy="18858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b="1" kern="1200"/>
            <a:t>(1) Documents or tangible things </a:t>
          </a:r>
          <a:endParaRPr lang="en-US" sz="3400" kern="1200"/>
        </a:p>
      </dsp:txBody>
      <dsp:txXfrm>
        <a:off x="92058" y="108120"/>
        <a:ext cx="6329487" cy="1701704"/>
      </dsp:txXfrm>
    </dsp:sp>
    <dsp:sp modelId="{DF8BE996-E657-4B4B-9155-283622BD24FC}">
      <dsp:nvSpPr>
        <dsp:cNvPr id="0" name=""/>
        <dsp:cNvSpPr/>
      </dsp:nvSpPr>
      <dsp:spPr>
        <a:xfrm>
          <a:off x="0" y="1999802"/>
          <a:ext cx="6513603" cy="1885820"/>
        </a:xfrm>
        <a:prstGeom prst="roundRect">
          <a:avLst/>
        </a:prstGeom>
        <a:solidFill>
          <a:schemeClr val="accent2">
            <a:hueOff val="3183231"/>
            <a:satOff val="5400"/>
            <a:lumOff val="-1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b="1" kern="1200"/>
            <a:t>(2) Prepared by or for a party (</a:t>
          </a:r>
          <a:r>
            <a:rPr lang="en-US" sz="3400" b="1" i="1" kern="1200"/>
            <a:t>i.e.</a:t>
          </a:r>
          <a:r>
            <a:rPr lang="en-US" sz="3400" b="1" kern="1200"/>
            <a:t>, by or for a party or a party’s representative) and </a:t>
          </a:r>
          <a:endParaRPr lang="en-US" sz="3400" kern="1200"/>
        </a:p>
      </dsp:txBody>
      <dsp:txXfrm>
        <a:off x="92058" y="2091860"/>
        <a:ext cx="6329487" cy="1701704"/>
      </dsp:txXfrm>
    </dsp:sp>
    <dsp:sp modelId="{53700F01-B16B-B148-A5F0-E9A31095D88C}">
      <dsp:nvSpPr>
        <dsp:cNvPr id="0" name=""/>
        <dsp:cNvSpPr/>
      </dsp:nvSpPr>
      <dsp:spPr>
        <a:xfrm>
          <a:off x="0" y="3983543"/>
          <a:ext cx="6513603" cy="1885820"/>
        </a:xfrm>
        <a:prstGeom prst="roundRect">
          <a:avLst/>
        </a:prstGeom>
        <a:solidFill>
          <a:schemeClr val="accent2">
            <a:hueOff val="6366461"/>
            <a:satOff val="10800"/>
            <a:lumOff val="-3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b="1" kern="1200"/>
            <a:t>(3) Prepared in anticipation of litigation or for trial. </a:t>
          </a:r>
          <a:endParaRPr lang="en-US" sz="3400" kern="1200"/>
        </a:p>
      </dsp:txBody>
      <dsp:txXfrm>
        <a:off x="92058" y="4075601"/>
        <a:ext cx="6329487" cy="170170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3CD9ED-4BEE-7049-9423-63C5AFC4914C}">
      <dsp:nvSpPr>
        <dsp:cNvPr id="0" name=""/>
        <dsp:cNvSpPr/>
      </dsp:nvSpPr>
      <dsp:spPr>
        <a:xfrm>
          <a:off x="2103120" y="2007"/>
          <a:ext cx="8412480" cy="1040029"/>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225" tIns="264167" rIns="163225" bIns="264167" numCol="1" spcCol="1270" anchor="ctr" anchorCtr="0">
          <a:noAutofit/>
        </a:bodyPr>
        <a:lstStyle/>
        <a:p>
          <a:pPr marL="0" lvl="0" indent="0" algn="l" defTabSz="800100">
            <a:lnSpc>
              <a:spcPct val="90000"/>
            </a:lnSpc>
            <a:spcBef>
              <a:spcPct val="0"/>
            </a:spcBef>
            <a:spcAft>
              <a:spcPct val="35000"/>
            </a:spcAft>
            <a:buNone/>
          </a:pPr>
          <a:r>
            <a:rPr lang="en-US" sz="1800" kern="1200"/>
            <a:t>Do not disclose the contents of privileged communications or documents beyond those who have a need to know.  </a:t>
          </a:r>
        </a:p>
      </dsp:txBody>
      <dsp:txXfrm>
        <a:off x="2103120" y="2007"/>
        <a:ext cx="8412480" cy="1040029"/>
      </dsp:txXfrm>
    </dsp:sp>
    <dsp:sp modelId="{A39C29AD-DCEF-454E-9690-D083E3E7A763}">
      <dsp:nvSpPr>
        <dsp:cNvPr id="0" name=""/>
        <dsp:cNvSpPr/>
      </dsp:nvSpPr>
      <dsp:spPr>
        <a:xfrm>
          <a:off x="0" y="2007"/>
          <a:ext cx="2103120" cy="1040029"/>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1290" tIns="102732" rIns="111290" bIns="102732" numCol="1" spcCol="1270" anchor="ctr" anchorCtr="0">
          <a:noAutofit/>
        </a:bodyPr>
        <a:lstStyle/>
        <a:p>
          <a:pPr marL="0" lvl="0" indent="0" algn="ctr" defTabSz="1022350">
            <a:lnSpc>
              <a:spcPct val="90000"/>
            </a:lnSpc>
            <a:spcBef>
              <a:spcPct val="0"/>
            </a:spcBef>
            <a:spcAft>
              <a:spcPct val="35000"/>
            </a:spcAft>
            <a:buNone/>
          </a:pPr>
          <a:r>
            <a:rPr lang="en-US" sz="2300" kern="1200"/>
            <a:t>Do not disclose</a:t>
          </a:r>
        </a:p>
      </dsp:txBody>
      <dsp:txXfrm>
        <a:off x="0" y="2007"/>
        <a:ext cx="2103120" cy="1040029"/>
      </dsp:txXfrm>
    </dsp:sp>
    <dsp:sp modelId="{F2436597-C482-F84C-9095-987548B9219B}">
      <dsp:nvSpPr>
        <dsp:cNvPr id="0" name=""/>
        <dsp:cNvSpPr/>
      </dsp:nvSpPr>
      <dsp:spPr>
        <a:xfrm>
          <a:off x="2103120" y="1104438"/>
          <a:ext cx="8412480" cy="1040029"/>
        </a:xfrm>
        <a:prstGeom prst="rect">
          <a:avLst/>
        </a:prstGeom>
        <a:solidFill>
          <a:schemeClr val="accent2">
            <a:tint val="40000"/>
            <a:alpha val="90000"/>
            <a:hueOff val="2092019"/>
            <a:satOff val="3259"/>
            <a:lumOff val="187"/>
            <a:alphaOff val="0"/>
          </a:schemeClr>
        </a:solidFill>
        <a:ln w="12700" cap="flat" cmpd="sng" algn="ctr">
          <a:solidFill>
            <a:schemeClr val="accent2">
              <a:tint val="40000"/>
              <a:alpha val="90000"/>
              <a:hueOff val="2092019"/>
              <a:satOff val="3259"/>
              <a:lumOff val="18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225" tIns="264167" rIns="163225" bIns="264167" numCol="1" spcCol="1270" anchor="ctr" anchorCtr="0">
          <a:noAutofit/>
        </a:bodyPr>
        <a:lstStyle/>
        <a:p>
          <a:pPr marL="0" lvl="0" indent="0" algn="l" defTabSz="800100">
            <a:lnSpc>
              <a:spcPct val="90000"/>
            </a:lnSpc>
            <a:spcBef>
              <a:spcPct val="0"/>
            </a:spcBef>
            <a:spcAft>
              <a:spcPct val="35000"/>
            </a:spcAft>
            <a:buNone/>
          </a:pPr>
          <a:r>
            <a:rPr lang="en-US" sz="1800" kern="1200"/>
            <a:t>Keep all privileged communications and documents segregated from business documents.  </a:t>
          </a:r>
        </a:p>
      </dsp:txBody>
      <dsp:txXfrm>
        <a:off x="2103120" y="1104438"/>
        <a:ext cx="8412480" cy="1040029"/>
      </dsp:txXfrm>
    </dsp:sp>
    <dsp:sp modelId="{ED968B1F-5F69-864A-8309-D8A86E57485C}">
      <dsp:nvSpPr>
        <dsp:cNvPr id="0" name=""/>
        <dsp:cNvSpPr/>
      </dsp:nvSpPr>
      <dsp:spPr>
        <a:xfrm>
          <a:off x="0" y="1104438"/>
          <a:ext cx="2103120" cy="1040029"/>
        </a:xfrm>
        <a:prstGeom prst="rect">
          <a:avLst/>
        </a:prstGeom>
        <a:solidFill>
          <a:schemeClr val="accent2">
            <a:hueOff val="2122154"/>
            <a:satOff val="3600"/>
            <a:lumOff val="-131"/>
            <a:alphaOff val="0"/>
          </a:schemeClr>
        </a:solidFill>
        <a:ln w="12700" cap="flat" cmpd="sng" algn="ctr">
          <a:solidFill>
            <a:schemeClr val="accent2">
              <a:hueOff val="2122154"/>
              <a:satOff val="3600"/>
              <a:lumOff val="-13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1290" tIns="102732" rIns="111290" bIns="102732" numCol="1" spcCol="1270" anchor="ctr" anchorCtr="0">
          <a:noAutofit/>
        </a:bodyPr>
        <a:lstStyle/>
        <a:p>
          <a:pPr marL="0" lvl="0" indent="0" algn="ctr" defTabSz="1022350">
            <a:lnSpc>
              <a:spcPct val="90000"/>
            </a:lnSpc>
            <a:spcBef>
              <a:spcPct val="0"/>
            </a:spcBef>
            <a:spcAft>
              <a:spcPct val="35000"/>
            </a:spcAft>
            <a:buNone/>
          </a:pPr>
          <a:r>
            <a:rPr lang="en-US" sz="2300" kern="1200"/>
            <a:t>Keep</a:t>
          </a:r>
        </a:p>
      </dsp:txBody>
      <dsp:txXfrm>
        <a:off x="0" y="1104438"/>
        <a:ext cx="2103120" cy="1040029"/>
      </dsp:txXfrm>
    </dsp:sp>
    <dsp:sp modelId="{27FF91C6-ECBE-2E43-A776-D234C6A81458}">
      <dsp:nvSpPr>
        <dsp:cNvPr id="0" name=""/>
        <dsp:cNvSpPr/>
      </dsp:nvSpPr>
      <dsp:spPr>
        <a:xfrm>
          <a:off x="2103120" y="2206869"/>
          <a:ext cx="8412480" cy="1040029"/>
        </a:xfrm>
        <a:prstGeom prst="rect">
          <a:avLst/>
        </a:prstGeom>
        <a:solidFill>
          <a:schemeClr val="accent2">
            <a:tint val="40000"/>
            <a:alpha val="90000"/>
            <a:hueOff val="4184038"/>
            <a:satOff val="6517"/>
            <a:lumOff val="373"/>
            <a:alphaOff val="0"/>
          </a:schemeClr>
        </a:solidFill>
        <a:ln w="12700" cap="flat" cmpd="sng" algn="ctr">
          <a:solidFill>
            <a:schemeClr val="accent2">
              <a:tint val="40000"/>
              <a:alpha val="90000"/>
              <a:hueOff val="4184038"/>
              <a:satOff val="6517"/>
              <a:lumOff val="37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225" tIns="264167" rIns="163225" bIns="264167" numCol="1" spcCol="1270" anchor="ctr" anchorCtr="0">
          <a:noAutofit/>
        </a:bodyPr>
        <a:lstStyle/>
        <a:p>
          <a:pPr marL="0" lvl="0" indent="0" algn="l" defTabSz="800100">
            <a:lnSpc>
              <a:spcPct val="90000"/>
            </a:lnSpc>
            <a:spcBef>
              <a:spcPct val="0"/>
            </a:spcBef>
            <a:spcAft>
              <a:spcPct val="35000"/>
            </a:spcAft>
            <a:buNone/>
          </a:pPr>
          <a:r>
            <a:rPr lang="en-US" sz="1800" kern="1200" dirty="0"/>
            <a:t>Clearly mark each privileged document as an “attorney-client communication” and instruct all recipients concerning the need for confidentiality.  </a:t>
          </a:r>
        </a:p>
      </dsp:txBody>
      <dsp:txXfrm>
        <a:off x="2103120" y="2206869"/>
        <a:ext cx="8412480" cy="1040029"/>
      </dsp:txXfrm>
    </dsp:sp>
    <dsp:sp modelId="{E1DECF5A-9C56-E34B-B21E-E8DBC80D409A}">
      <dsp:nvSpPr>
        <dsp:cNvPr id="0" name=""/>
        <dsp:cNvSpPr/>
      </dsp:nvSpPr>
      <dsp:spPr>
        <a:xfrm>
          <a:off x="0" y="2206869"/>
          <a:ext cx="2103120" cy="1040029"/>
        </a:xfrm>
        <a:prstGeom prst="rect">
          <a:avLst/>
        </a:prstGeom>
        <a:solidFill>
          <a:schemeClr val="accent2">
            <a:hueOff val="4244308"/>
            <a:satOff val="7200"/>
            <a:lumOff val="-261"/>
            <a:alphaOff val="0"/>
          </a:schemeClr>
        </a:solidFill>
        <a:ln w="12700" cap="flat" cmpd="sng" algn="ctr">
          <a:solidFill>
            <a:schemeClr val="accent2">
              <a:hueOff val="4244308"/>
              <a:satOff val="7200"/>
              <a:lumOff val="-26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1290" tIns="102732" rIns="111290" bIns="102732" numCol="1" spcCol="1270" anchor="ctr" anchorCtr="0">
          <a:noAutofit/>
        </a:bodyPr>
        <a:lstStyle/>
        <a:p>
          <a:pPr marL="0" lvl="0" indent="0" algn="ctr" defTabSz="1022350">
            <a:lnSpc>
              <a:spcPct val="90000"/>
            </a:lnSpc>
            <a:spcBef>
              <a:spcPct val="0"/>
            </a:spcBef>
            <a:spcAft>
              <a:spcPct val="35000"/>
            </a:spcAft>
            <a:buNone/>
          </a:pPr>
          <a:r>
            <a:rPr lang="en-US" sz="2300" kern="1200"/>
            <a:t>Mark</a:t>
          </a:r>
        </a:p>
      </dsp:txBody>
      <dsp:txXfrm>
        <a:off x="0" y="2206869"/>
        <a:ext cx="2103120" cy="1040029"/>
      </dsp:txXfrm>
    </dsp:sp>
    <dsp:sp modelId="{F44B1166-9C0C-434B-99BA-17BDAA4260F9}">
      <dsp:nvSpPr>
        <dsp:cNvPr id="0" name=""/>
        <dsp:cNvSpPr/>
      </dsp:nvSpPr>
      <dsp:spPr>
        <a:xfrm>
          <a:off x="2103120" y="3309300"/>
          <a:ext cx="8412480" cy="1040029"/>
        </a:xfrm>
        <a:prstGeom prst="rect">
          <a:avLst/>
        </a:prstGeom>
        <a:solidFill>
          <a:schemeClr val="accent2">
            <a:tint val="40000"/>
            <a:alpha val="90000"/>
            <a:hueOff val="6276057"/>
            <a:satOff val="9776"/>
            <a:lumOff val="560"/>
            <a:alphaOff val="0"/>
          </a:schemeClr>
        </a:solidFill>
        <a:ln w="12700" cap="flat" cmpd="sng" algn="ctr">
          <a:solidFill>
            <a:schemeClr val="accent2">
              <a:tint val="40000"/>
              <a:alpha val="90000"/>
              <a:hueOff val="6276057"/>
              <a:satOff val="9776"/>
              <a:lumOff val="56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225" tIns="264167" rIns="163225" bIns="264167" numCol="1" spcCol="1270" anchor="ctr" anchorCtr="0">
          <a:noAutofit/>
        </a:bodyPr>
        <a:lstStyle/>
        <a:p>
          <a:pPr marL="0" lvl="0" indent="0" algn="l" defTabSz="800100">
            <a:lnSpc>
              <a:spcPct val="90000"/>
            </a:lnSpc>
            <a:spcBef>
              <a:spcPct val="0"/>
            </a:spcBef>
            <a:spcAft>
              <a:spcPct val="35000"/>
            </a:spcAft>
            <a:buNone/>
          </a:pPr>
          <a:r>
            <a:rPr lang="en-US" sz="1800" kern="1200"/>
            <a:t>Avoid mixing business advice questions with legal advice questions </a:t>
          </a:r>
        </a:p>
      </dsp:txBody>
      <dsp:txXfrm>
        <a:off x="2103120" y="3309300"/>
        <a:ext cx="8412480" cy="1040029"/>
      </dsp:txXfrm>
    </dsp:sp>
    <dsp:sp modelId="{1971F21C-D954-5B4C-98C6-03224184AB8F}">
      <dsp:nvSpPr>
        <dsp:cNvPr id="0" name=""/>
        <dsp:cNvSpPr/>
      </dsp:nvSpPr>
      <dsp:spPr>
        <a:xfrm>
          <a:off x="0" y="3309300"/>
          <a:ext cx="2103120" cy="1040029"/>
        </a:xfrm>
        <a:prstGeom prst="rect">
          <a:avLst/>
        </a:prstGeom>
        <a:solidFill>
          <a:schemeClr val="accent2">
            <a:hueOff val="6366461"/>
            <a:satOff val="10800"/>
            <a:lumOff val="-392"/>
            <a:alphaOff val="0"/>
          </a:schemeClr>
        </a:solidFill>
        <a:ln w="12700" cap="flat" cmpd="sng" algn="ctr">
          <a:solidFill>
            <a:schemeClr val="accent2">
              <a:hueOff val="6366461"/>
              <a:satOff val="10800"/>
              <a:lumOff val="-39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1290" tIns="102732" rIns="111290" bIns="102732" numCol="1" spcCol="1270" anchor="ctr" anchorCtr="0">
          <a:noAutofit/>
        </a:bodyPr>
        <a:lstStyle/>
        <a:p>
          <a:pPr marL="0" lvl="0" indent="0" algn="ctr" defTabSz="1022350">
            <a:lnSpc>
              <a:spcPct val="90000"/>
            </a:lnSpc>
            <a:spcBef>
              <a:spcPct val="0"/>
            </a:spcBef>
            <a:spcAft>
              <a:spcPct val="35000"/>
            </a:spcAft>
            <a:buNone/>
          </a:pPr>
          <a:r>
            <a:rPr lang="en-US" sz="2300" kern="1200"/>
            <a:t>Avoid</a:t>
          </a:r>
        </a:p>
      </dsp:txBody>
      <dsp:txXfrm>
        <a:off x="0" y="3309300"/>
        <a:ext cx="2103120" cy="104002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D78025-2074-5E40-ABDB-F61F5EAC5B1F}" type="datetimeFigureOut">
              <a:rPr lang="en-US" smtClean="0"/>
              <a:t>6/18/2019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7CBE15-A2B5-8344-AA56-718AD5B468F7}" type="slidenum">
              <a:rPr lang="en-US" smtClean="0"/>
              <a:t>‹#›</a:t>
            </a:fld>
            <a:endParaRPr lang="en-US"/>
          </a:p>
        </p:txBody>
      </p:sp>
    </p:spTree>
    <p:extLst>
      <p:ext uri="{BB962C8B-B14F-4D97-AF65-F5344CB8AC3E}">
        <p14:creationId xmlns:p14="http://schemas.microsoft.com/office/powerpoint/2010/main" val="39145900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7CBE15-A2B5-8344-AA56-718AD5B468F7}" type="slidenum">
              <a:rPr lang="en-US" smtClean="0"/>
              <a:t>1</a:t>
            </a:fld>
            <a:endParaRPr lang="en-US"/>
          </a:p>
        </p:txBody>
      </p:sp>
    </p:spTree>
    <p:extLst>
      <p:ext uri="{BB962C8B-B14F-4D97-AF65-F5344CB8AC3E}">
        <p14:creationId xmlns:p14="http://schemas.microsoft.com/office/powerpoint/2010/main" val="11142024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Since a violation or unauthorized waiver of the privilege may constitute a breach of fiduciary duty, it is in the best interest of all parties to understand the scope and application of this privilege.</a:t>
            </a:r>
          </a:p>
          <a:p>
            <a:endParaRPr lang="en-US" sz="1200" b="0" i="0" kern="1200" dirty="0">
              <a:solidFill>
                <a:schemeClr val="tx1"/>
              </a:solidFill>
              <a:effectLst/>
              <a:latin typeface="+mn-lt"/>
              <a:ea typeface="+mn-ea"/>
              <a:cs typeface="+mn-cs"/>
            </a:endParaRPr>
          </a:p>
          <a:p>
            <a:r>
              <a:rPr lang="en-US" sz="1200" b="0" i="0" u="sng" strike="noStrike" kern="1200" dirty="0">
                <a:solidFill>
                  <a:schemeClr val="tx1"/>
                </a:solidFill>
                <a:effectLst/>
                <a:latin typeface="+mn-lt"/>
                <a:ea typeface="+mn-ea"/>
                <a:cs typeface="+mn-cs"/>
              </a:rPr>
              <a:t>7-128-401. General standards of conduct for directors and officers</a:t>
            </a:r>
            <a:r>
              <a:rPr lang="en-US" sz="1200" b="0" i="0" u="none" strike="noStrike" kern="1200" dirty="0">
                <a:solidFill>
                  <a:schemeClr val="tx1"/>
                </a:solidFill>
                <a:effectLst/>
                <a:latin typeface="+mn-lt"/>
                <a:ea typeface="+mn-ea"/>
                <a:cs typeface="+mn-cs"/>
              </a:rPr>
              <a:t>.  </a:t>
            </a:r>
          </a:p>
          <a:p>
            <a:r>
              <a:rPr lang="en-US" sz="1200" b="0" i="0" u="none" strike="noStrike" kern="1200" dirty="0">
                <a:solidFill>
                  <a:schemeClr val="tx1"/>
                </a:solidFill>
                <a:effectLst/>
                <a:latin typeface="+mn-lt"/>
                <a:ea typeface="+mn-ea"/>
                <a:cs typeface="+mn-cs"/>
              </a:rPr>
              <a:t>(1) Each director shall discharge the director’s duties as a director, including the director’s duties as a member of a committee of the board, and each officer with discretionary authority shall discharge the officer’s duties under that authority: (a) In good faith; (b) With the care an ordinarily prudent person in a like position would exercise under similar circumstances; and (c) In a manner the director or officer reasonably believes to be in the best interests of the nonprofit corporation. </a:t>
            </a:r>
          </a:p>
          <a:p>
            <a:r>
              <a:rPr lang="en-US" sz="1200" b="0" i="0" u="none" strike="noStrike" kern="1200" dirty="0">
                <a:solidFill>
                  <a:schemeClr val="tx1"/>
                </a:solidFill>
                <a:effectLst/>
                <a:latin typeface="+mn-lt"/>
                <a:ea typeface="+mn-ea"/>
                <a:cs typeface="+mn-cs"/>
              </a:rPr>
              <a:t>(2) In discharging duties, a director or officer is entitled to rely on information, opinions, reports, or statements, including financial statements and other financial data, if prepared or presented by: (a) One or more officers or employees of the nonprofit corporation whom the director or officer reasonably believes to be reliable and competent in the matters presented; (b) Legal counsel, a public accountant, or another person as to matters the director or officer reasonably believes are within such person’s professional or expert competence; (c) Religious authorities . . . ; or (d) In the case of a director, a committee of the board of directors of which the director is not a member if the director reasonably believes the committee merits confidence. </a:t>
            </a:r>
          </a:p>
          <a:p>
            <a:endParaRPr lang="en-US" dirty="0"/>
          </a:p>
        </p:txBody>
      </p:sp>
      <p:sp>
        <p:nvSpPr>
          <p:cNvPr id="4" name="Slide Number Placeholder 3"/>
          <p:cNvSpPr>
            <a:spLocks noGrp="1"/>
          </p:cNvSpPr>
          <p:nvPr>
            <p:ph type="sldNum" sz="quarter" idx="5"/>
          </p:nvPr>
        </p:nvSpPr>
        <p:spPr/>
        <p:txBody>
          <a:bodyPr/>
          <a:lstStyle/>
          <a:p>
            <a:fld id="{8D7CBE15-A2B5-8344-AA56-718AD5B468F7}" type="slidenum">
              <a:rPr lang="en-US" smtClean="0"/>
              <a:t>2</a:t>
            </a:fld>
            <a:endParaRPr lang="en-US"/>
          </a:p>
        </p:txBody>
      </p:sp>
    </p:spTree>
    <p:extLst>
      <p:ext uri="{BB962C8B-B14F-4D97-AF65-F5344CB8AC3E}">
        <p14:creationId xmlns:p14="http://schemas.microsoft.com/office/powerpoint/2010/main" val="37758040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7A7D92-0F4A-BE4D-B33F-1A3041AAA54F}" type="slidenum">
              <a:rPr lang="en-US" smtClean="0"/>
              <a:t>3</a:t>
            </a:fld>
            <a:endParaRPr lang="en-US"/>
          </a:p>
        </p:txBody>
      </p:sp>
    </p:spTree>
    <p:extLst>
      <p:ext uri="{BB962C8B-B14F-4D97-AF65-F5344CB8AC3E}">
        <p14:creationId xmlns:p14="http://schemas.microsoft.com/office/powerpoint/2010/main" val="11518161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dirty="0">
                <a:solidFill>
                  <a:schemeClr val="tx1"/>
                </a:solidFill>
                <a:effectLst/>
                <a:latin typeface="+mn-lt"/>
                <a:ea typeface="+mn-ea"/>
                <a:cs typeface="+mn-cs"/>
              </a:rPr>
              <a:t>Seminal definition: The [attorney-client] privilege applies only if (1) the asserted holder of the privilege is or sought to become a client; (2) the person to whom the communication was made (a) is a member of the bar of a court, or his subordinate and (b) in connection with this communication is acting as a lawyer; (3) the communication relates to a fact of which the attorney was informed (a) by his client (b) without the presence of strangers (c) for the purpose of securing primarily either (</a:t>
            </a:r>
            <a:r>
              <a:rPr lang="en-US" sz="1200" b="0" i="0" u="none" strike="noStrike" kern="1200" dirty="0" err="1">
                <a:solidFill>
                  <a:schemeClr val="tx1"/>
                </a:solidFill>
                <a:effectLst/>
                <a:latin typeface="+mn-lt"/>
                <a:ea typeface="+mn-ea"/>
                <a:cs typeface="+mn-cs"/>
              </a:rPr>
              <a:t>i</a:t>
            </a:r>
            <a:r>
              <a:rPr lang="en-US" sz="1200" b="0" i="0" u="none" strike="noStrike" kern="1200" dirty="0">
                <a:solidFill>
                  <a:schemeClr val="tx1"/>
                </a:solidFill>
                <a:effectLst/>
                <a:latin typeface="+mn-lt"/>
                <a:ea typeface="+mn-ea"/>
                <a:cs typeface="+mn-cs"/>
              </a:rPr>
              <a:t>) an opinion on law or (ii) legal services or (iii) assistance in some legal proceeding, and not (d) for the purpose of committing a crime or tort; and (4) the privilege has been (a) claimed and (b) not waived by the client. </a:t>
            </a:r>
            <a:r>
              <a:rPr lang="en-US" sz="1200" b="0" i="1" u="none" strike="noStrike" kern="1200" dirty="0">
                <a:solidFill>
                  <a:schemeClr val="tx1"/>
                </a:solidFill>
                <a:effectLst/>
                <a:latin typeface="+mn-lt"/>
                <a:ea typeface="+mn-ea"/>
                <a:cs typeface="+mn-cs"/>
              </a:rPr>
              <a:t>United States v. United Shoe Machinery Corp.</a:t>
            </a:r>
            <a:r>
              <a:rPr lang="en-US" sz="1200" b="0" i="0" u="none" strike="noStrike" kern="1200" dirty="0">
                <a:solidFill>
                  <a:schemeClr val="tx1"/>
                </a:solidFill>
                <a:effectLst/>
                <a:latin typeface="+mn-lt"/>
                <a:ea typeface="+mn-ea"/>
                <a:cs typeface="+mn-cs"/>
              </a:rPr>
              <a:t>, 89 F. Supp. 357 (D. Mass. 1950).  </a:t>
            </a:r>
          </a:p>
          <a:p>
            <a:endParaRPr lang="en-US" dirty="0"/>
          </a:p>
        </p:txBody>
      </p:sp>
      <p:sp>
        <p:nvSpPr>
          <p:cNvPr id="4" name="Slide Number Placeholder 3"/>
          <p:cNvSpPr>
            <a:spLocks noGrp="1"/>
          </p:cNvSpPr>
          <p:nvPr>
            <p:ph type="sldNum" sz="quarter" idx="5"/>
          </p:nvPr>
        </p:nvSpPr>
        <p:spPr/>
        <p:txBody>
          <a:bodyPr/>
          <a:lstStyle/>
          <a:p>
            <a:fld id="{417A7D92-0F4A-BE4D-B33F-1A3041AAA54F}" type="slidenum">
              <a:rPr lang="en-US" smtClean="0"/>
              <a:t>4</a:t>
            </a:fld>
            <a:endParaRPr lang="en-US"/>
          </a:p>
        </p:txBody>
      </p:sp>
    </p:spTree>
    <p:extLst>
      <p:ext uri="{BB962C8B-B14F-4D97-AF65-F5344CB8AC3E}">
        <p14:creationId xmlns:p14="http://schemas.microsoft.com/office/powerpoint/2010/main" val="14961128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US" sz="1200" b="1" i="0" u="none" strike="noStrike" kern="1200">
                <a:solidFill>
                  <a:schemeClr val="tx1"/>
                </a:solidFill>
                <a:effectLst/>
                <a:latin typeface="+mn-lt"/>
                <a:ea typeface="+mn-ea"/>
                <a:cs typeface="+mn-cs"/>
              </a:rPr>
              <a:t>Example</a:t>
            </a:r>
            <a:r>
              <a:rPr lang="en-US" sz="1200" b="0" i="0" u="none" strike="noStrike" kern="1200">
                <a:solidFill>
                  <a:schemeClr val="tx1"/>
                </a:solidFill>
                <a:effectLst/>
                <a:latin typeface="+mn-lt"/>
                <a:ea typeface="+mn-ea"/>
                <a:cs typeface="+mn-cs"/>
              </a:rPr>
              <a:t>: What if a board member copies legal counsel on an email to the organization’s president, does it become privileged? </a:t>
            </a:r>
            <a:r>
              <a:rPr lang="en-US" sz="1200" b="1" i="0" u="none" strike="noStrike" kern="1200">
                <a:solidFill>
                  <a:schemeClr val="tx1"/>
                </a:solidFill>
                <a:effectLst/>
                <a:latin typeface="+mn-lt"/>
                <a:ea typeface="+mn-ea"/>
                <a:cs typeface="+mn-cs"/>
              </a:rPr>
              <a:t>Answer</a:t>
            </a:r>
            <a:r>
              <a:rPr lang="en-US" sz="1200" b="0" i="0" u="none" strike="noStrike" kern="1200">
                <a:solidFill>
                  <a:schemeClr val="tx1"/>
                </a:solidFill>
                <a:effectLst/>
                <a:latin typeface="+mn-lt"/>
                <a:ea typeface="+mn-ea"/>
                <a:cs typeface="+mn-cs"/>
              </a:rPr>
              <a:t>: No! Merely copying or ‘cc-</a:t>
            </a:r>
            <a:r>
              <a:rPr lang="en-US" sz="1200" b="0" i="0" u="none" strike="noStrike" kern="1200" err="1">
                <a:solidFill>
                  <a:schemeClr val="tx1"/>
                </a:solidFill>
                <a:effectLst/>
                <a:latin typeface="+mn-lt"/>
                <a:ea typeface="+mn-ea"/>
                <a:cs typeface="+mn-cs"/>
              </a:rPr>
              <a:t>ing</a:t>
            </a:r>
            <a:r>
              <a:rPr lang="en-US" sz="1200" b="0" i="0" u="none" strike="noStrike" kern="1200">
                <a:solidFill>
                  <a:schemeClr val="tx1"/>
                </a:solidFill>
                <a:effectLst/>
                <a:latin typeface="+mn-lt"/>
                <a:ea typeface="+mn-ea"/>
                <a:cs typeface="+mn-cs"/>
              </a:rPr>
              <a:t>’ legal counsel, in and of itself, is not enough to trigger the attorney-client privilege.  </a:t>
            </a:r>
          </a:p>
          <a:p>
            <a:pPr rtl="0" fontAlgn="base"/>
            <a:endParaRPr lang="en-US" sz="1200" b="0" i="0" u="none" strike="noStrike" kern="1200">
              <a:solidFill>
                <a:schemeClr val="tx1"/>
              </a:solidFill>
              <a:effectLst/>
              <a:latin typeface="+mn-lt"/>
              <a:ea typeface="+mn-ea"/>
              <a:cs typeface="+mn-cs"/>
            </a:endParaRPr>
          </a:p>
          <a:p>
            <a:pPr rtl="0" fontAlgn="base"/>
            <a:r>
              <a:rPr lang="en-US" sz="1200" b="1" i="0" u="none" strike="noStrike" kern="1200">
                <a:solidFill>
                  <a:schemeClr val="tx1"/>
                </a:solidFill>
                <a:effectLst/>
                <a:latin typeface="+mn-lt"/>
                <a:ea typeface="+mn-ea"/>
                <a:cs typeface="+mn-cs"/>
              </a:rPr>
              <a:t>Example</a:t>
            </a:r>
            <a:r>
              <a:rPr lang="en-US" sz="1200" b="0" i="0" u="none" strike="noStrike" kern="1200">
                <a:solidFill>
                  <a:schemeClr val="tx1"/>
                </a:solidFill>
                <a:effectLst/>
                <a:latin typeface="+mn-lt"/>
                <a:ea typeface="+mn-ea"/>
                <a:cs typeface="+mn-cs"/>
              </a:rPr>
              <a:t>: what if legal counsel attends an entire board meeting, is everything discussed during the board meeting now covered under attorney-client privilege? </a:t>
            </a:r>
            <a:r>
              <a:rPr lang="en-US" sz="1200" b="1" i="0" u="none" strike="noStrike" kern="1200">
                <a:solidFill>
                  <a:schemeClr val="tx1"/>
                </a:solidFill>
                <a:effectLst/>
                <a:latin typeface="+mn-lt"/>
                <a:ea typeface="+mn-ea"/>
                <a:cs typeface="+mn-cs"/>
              </a:rPr>
              <a:t>Answer</a:t>
            </a:r>
            <a:r>
              <a:rPr lang="en-US" sz="1200" b="0" i="0" u="none" strike="noStrike" kern="1200">
                <a:solidFill>
                  <a:schemeClr val="tx1"/>
                </a:solidFill>
                <a:effectLst/>
                <a:latin typeface="+mn-lt"/>
                <a:ea typeface="+mn-ea"/>
                <a:cs typeface="+mn-cs"/>
              </a:rPr>
              <a:t>: No! “[T]he mere fact that an attorney attended a meeting does not render everything said or done at that meeting privileged” </a:t>
            </a:r>
            <a:r>
              <a:rPr lang="en-US" sz="1200" b="0" i="1" u="none" strike="noStrike" kern="1200" err="1">
                <a:solidFill>
                  <a:schemeClr val="tx1"/>
                </a:solidFill>
                <a:effectLst/>
                <a:latin typeface="+mn-lt"/>
                <a:ea typeface="+mn-ea"/>
                <a:cs typeface="+mn-cs"/>
              </a:rPr>
              <a:t>Pownell</a:t>
            </a:r>
            <a:r>
              <a:rPr lang="en-US" sz="1200" b="0" i="1" u="none" strike="noStrike" kern="1200">
                <a:solidFill>
                  <a:schemeClr val="tx1"/>
                </a:solidFill>
                <a:effectLst/>
                <a:latin typeface="+mn-lt"/>
                <a:ea typeface="+mn-ea"/>
                <a:cs typeface="+mn-cs"/>
              </a:rPr>
              <a:t> v. Credo Petroleum Corp.</a:t>
            </a:r>
            <a:r>
              <a:rPr lang="en-US" sz="1200" b="0" i="0" u="none" strike="noStrike" kern="1200">
                <a:solidFill>
                  <a:schemeClr val="tx1"/>
                </a:solidFill>
                <a:effectLst/>
                <a:latin typeface="+mn-lt"/>
                <a:ea typeface="+mn-ea"/>
                <a:cs typeface="+mn-cs"/>
              </a:rPr>
              <a:t>, Civil Action No. 09-cv-01540- WYD-KLM, 2011 WL 1045418, at *3 (D. Colo. Mar. 17, 2011).  </a:t>
            </a:r>
          </a:p>
          <a:p>
            <a:endParaRPr lang="en-US"/>
          </a:p>
        </p:txBody>
      </p:sp>
      <p:sp>
        <p:nvSpPr>
          <p:cNvPr id="4" name="Slide Number Placeholder 3"/>
          <p:cNvSpPr>
            <a:spLocks noGrp="1"/>
          </p:cNvSpPr>
          <p:nvPr>
            <p:ph type="sldNum" sz="quarter" idx="5"/>
          </p:nvPr>
        </p:nvSpPr>
        <p:spPr/>
        <p:txBody>
          <a:bodyPr/>
          <a:lstStyle/>
          <a:p>
            <a:fld id="{417A7D92-0F4A-BE4D-B33F-1A3041AAA54F}" type="slidenum">
              <a:rPr lang="en-US" smtClean="0"/>
              <a:t>5</a:t>
            </a:fld>
            <a:endParaRPr lang="en-US"/>
          </a:p>
        </p:txBody>
      </p:sp>
    </p:spTree>
    <p:extLst>
      <p:ext uri="{BB962C8B-B14F-4D97-AF65-F5344CB8AC3E}">
        <p14:creationId xmlns:p14="http://schemas.microsoft.com/office/powerpoint/2010/main" val="3552381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a:solidFill>
                  <a:schemeClr val="tx1"/>
                </a:solidFill>
                <a:effectLst/>
                <a:latin typeface="+mn-lt"/>
                <a:ea typeface="+mn-ea"/>
                <a:cs typeface="+mn-cs"/>
              </a:rPr>
              <a:t>A party must not be careless with confidentiality or the privilege will be waived. </a:t>
            </a:r>
            <a:r>
              <a:rPr lang="en-US" sz="1200" b="1" i="0" u="none" strike="noStrike" kern="1200">
                <a:solidFill>
                  <a:schemeClr val="tx1"/>
                </a:solidFill>
                <a:effectLst/>
                <a:latin typeface="+mn-lt"/>
                <a:ea typeface="+mn-ea"/>
                <a:cs typeface="+mn-cs"/>
              </a:rPr>
              <a:t>Example</a:t>
            </a:r>
            <a:r>
              <a:rPr lang="en-US" sz="1200" b="0" i="0" u="none" strike="noStrike" kern="1200">
                <a:solidFill>
                  <a:schemeClr val="tx1"/>
                </a:solidFill>
                <a:effectLst/>
                <a:latin typeface="+mn-lt"/>
                <a:ea typeface="+mn-ea"/>
                <a:cs typeface="+mn-cs"/>
              </a:rPr>
              <a:t>: If you as a board member are privy to legal advice provided to the school and then decide to share what you learned or conversations that you were privy to, to non-privileged persons (spouse, neighbor, etc.) you will waive the privilege!  </a:t>
            </a:r>
          </a:p>
          <a:p>
            <a:endParaRPr lang="en-US"/>
          </a:p>
        </p:txBody>
      </p:sp>
      <p:sp>
        <p:nvSpPr>
          <p:cNvPr id="4" name="Slide Number Placeholder 3"/>
          <p:cNvSpPr>
            <a:spLocks noGrp="1"/>
          </p:cNvSpPr>
          <p:nvPr>
            <p:ph type="sldNum" sz="quarter" idx="5"/>
          </p:nvPr>
        </p:nvSpPr>
        <p:spPr/>
        <p:txBody>
          <a:bodyPr/>
          <a:lstStyle/>
          <a:p>
            <a:fld id="{417A7D92-0F4A-BE4D-B33F-1A3041AAA54F}" type="slidenum">
              <a:rPr lang="en-US" smtClean="0"/>
              <a:t>6</a:t>
            </a:fld>
            <a:endParaRPr lang="en-US"/>
          </a:p>
        </p:txBody>
      </p:sp>
    </p:spTree>
    <p:extLst>
      <p:ext uri="{BB962C8B-B14F-4D97-AF65-F5344CB8AC3E}">
        <p14:creationId xmlns:p14="http://schemas.microsoft.com/office/powerpoint/2010/main" val="15417122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7CBE15-A2B5-8344-AA56-718AD5B468F7}" type="slidenum">
              <a:rPr lang="en-US" smtClean="0"/>
              <a:t>7</a:t>
            </a:fld>
            <a:endParaRPr lang="en-US"/>
          </a:p>
        </p:txBody>
      </p:sp>
    </p:spTree>
    <p:extLst>
      <p:ext uri="{BB962C8B-B14F-4D97-AF65-F5344CB8AC3E}">
        <p14:creationId xmlns:p14="http://schemas.microsoft.com/office/powerpoint/2010/main" val="40774133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T</a:t>
            </a:r>
            <a:r>
              <a:rPr lang="en-US" sz="1200" kern="1200" dirty="0">
                <a:solidFill>
                  <a:schemeClr val="tx1"/>
                </a:solidFill>
                <a:effectLst/>
                <a:latin typeface="+mn-lt"/>
                <a:ea typeface="+mn-ea"/>
                <a:cs typeface="+mn-cs"/>
              </a:rPr>
              <a:t>he group of “need-to-know” agents is comprised of employees of the organization who reasonably need to know of the communication in order to act in the interest of the corporation.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 general, </a:t>
            </a:r>
            <a:r>
              <a:rPr lang="en-US" sz="1200" kern="1200" dirty="0">
                <a:solidFill>
                  <a:schemeClr val="tx1"/>
                </a:solidFill>
                <a:effectLst/>
                <a:latin typeface="+mn-lt"/>
                <a:ea typeface="+mn-ea"/>
                <a:cs typeface="+mn-cs"/>
              </a:rPr>
              <a:t>disclosure to employees who were able to act upon or implement the information or advice they received will not waive privilege.</a:t>
            </a:r>
            <a:endParaRPr lang="en-US" dirty="0"/>
          </a:p>
          <a:p>
            <a:endParaRPr lang="en-US" dirty="0"/>
          </a:p>
        </p:txBody>
      </p:sp>
      <p:sp>
        <p:nvSpPr>
          <p:cNvPr id="4" name="Slide Number Placeholder 3"/>
          <p:cNvSpPr>
            <a:spLocks noGrp="1"/>
          </p:cNvSpPr>
          <p:nvPr>
            <p:ph type="sldNum" sz="quarter" idx="5"/>
          </p:nvPr>
        </p:nvSpPr>
        <p:spPr/>
        <p:txBody>
          <a:bodyPr/>
          <a:lstStyle/>
          <a:p>
            <a:fld id="{8D7CBE15-A2B5-8344-AA56-718AD5B468F7}" type="slidenum">
              <a:rPr lang="en-US" smtClean="0"/>
              <a:t>8</a:t>
            </a:fld>
            <a:endParaRPr lang="en-US"/>
          </a:p>
        </p:txBody>
      </p:sp>
    </p:spTree>
    <p:extLst>
      <p:ext uri="{BB962C8B-B14F-4D97-AF65-F5344CB8AC3E}">
        <p14:creationId xmlns:p14="http://schemas.microsoft.com/office/powerpoint/2010/main" val="7946374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US" sz="1200" b="0" i="0" u="none" strike="noStrike" kern="1200" dirty="0">
                <a:solidFill>
                  <a:schemeClr val="tx1"/>
                </a:solidFill>
                <a:effectLst/>
                <a:latin typeface="+mn-lt"/>
                <a:ea typeface="+mn-ea"/>
                <a:cs typeface="+mn-cs"/>
              </a:rPr>
              <a:t>The privilege protects only communications that relate to the specific matter on which the attorney’s services have been sought, not unrelated communications.  </a:t>
            </a:r>
          </a:p>
          <a:p>
            <a:pPr rtl="0" fontAlgn="base"/>
            <a:r>
              <a:rPr lang="en-US" sz="1200" b="1" i="0" u="none" strike="noStrike" kern="1200" dirty="0">
                <a:solidFill>
                  <a:schemeClr val="tx1"/>
                </a:solidFill>
                <a:effectLst/>
                <a:latin typeface="+mn-lt"/>
                <a:ea typeface="+mn-ea"/>
                <a:cs typeface="+mn-cs"/>
              </a:rPr>
              <a:t>Example: </a:t>
            </a:r>
            <a:r>
              <a:rPr lang="en-US" sz="1200" b="0" i="0" u="none" strike="noStrike" kern="1200" dirty="0">
                <a:solidFill>
                  <a:schemeClr val="tx1"/>
                </a:solidFill>
                <a:effectLst/>
                <a:latin typeface="+mn-lt"/>
                <a:ea typeface="+mn-ea"/>
                <a:cs typeface="+mn-cs"/>
              </a:rPr>
              <a:t>In general, the attorney-client privilege will not apply to communications made between an in-house attorney and his corporate client while the attorney was acting as a contract negotiator because the attorney was acting in a business capacity rather than executing a traditional function of an attorney.</a:t>
            </a:r>
            <a:r>
              <a:rPr lang="en-US" sz="1200" b="0" i="1" u="none" strike="noStrike" kern="1200" dirty="0">
                <a:solidFill>
                  <a:schemeClr val="tx1"/>
                </a:solidFill>
                <a:effectLst/>
                <a:latin typeface="+mn-lt"/>
                <a:ea typeface="+mn-ea"/>
                <a:cs typeface="+mn-cs"/>
              </a:rPr>
              <a:t> </a:t>
            </a:r>
            <a:r>
              <a:rPr lang="en-US" sz="1200" b="0" i="0" u="none" strike="noStrike" kern="1200" dirty="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5"/>
          </p:nvPr>
        </p:nvSpPr>
        <p:spPr/>
        <p:txBody>
          <a:bodyPr/>
          <a:lstStyle/>
          <a:p>
            <a:fld id="{417A7D92-0F4A-BE4D-B33F-1A3041AAA54F}" type="slidenum">
              <a:rPr lang="en-US" smtClean="0"/>
              <a:t>9</a:t>
            </a:fld>
            <a:endParaRPr lang="en-US"/>
          </a:p>
        </p:txBody>
      </p:sp>
    </p:spTree>
    <p:extLst>
      <p:ext uri="{BB962C8B-B14F-4D97-AF65-F5344CB8AC3E}">
        <p14:creationId xmlns:p14="http://schemas.microsoft.com/office/powerpoint/2010/main" val="38606555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7A7D92-0F4A-BE4D-B33F-1A3041AAA54F}" type="slidenum">
              <a:rPr lang="en-US" smtClean="0"/>
              <a:t>11</a:t>
            </a:fld>
            <a:endParaRPr lang="en-US"/>
          </a:p>
        </p:txBody>
      </p:sp>
    </p:spTree>
    <p:extLst>
      <p:ext uri="{BB962C8B-B14F-4D97-AF65-F5344CB8AC3E}">
        <p14:creationId xmlns:p14="http://schemas.microsoft.com/office/powerpoint/2010/main" val="16618645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7A7D92-0F4A-BE4D-B33F-1A3041AAA54F}" type="slidenum">
              <a:rPr lang="en-US" smtClean="0"/>
              <a:t>12</a:t>
            </a:fld>
            <a:endParaRPr lang="en-US"/>
          </a:p>
        </p:txBody>
      </p:sp>
    </p:spTree>
    <p:extLst>
      <p:ext uri="{BB962C8B-B14F-4D97-AF65-F5344CB8AC3E}">
        <p14:creationId xmlns:p14="http://schemas.microsoft.com/office/powerpoint/2010/main" val="39924389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attorney-client privilege belongs to the client and it is the client’s right to waive. In re Asia Global Crossing, Ltd., 322 B.R. 247, 255 (</a:t>
            </a:r>
            <a:r>
              <a:rPr lang="en-US" sz="1200" kern="1200" dirty="0" err="1">
                <a:solidFill>
                  <a:schemeClr val="tx1"/>
                </a:solidFill>
                <a:effectLst/>
                <a:latin typeface="+mn-lt"/>
                <a:ea typeface="+mn-ea"/>
                <a:cs typeface="+mn-cs"/>
              </a:rPr>
              <a:t>Bankr</a:t>
            </a:r>
            <a:r>
              <a:rPr lang="en-US" sz="1200" kern="1200" dirty="0">
                <a:solidFill>
                  <a:schemeClr val="tx1"/>
                </a:solidFill>
                <a:effectLst/>
                <a:latin typeface="+mn-lt"/>
                <a:ea typeface="+mn-ea"/>
                <a:cs typeface="+mn-cs"/>
              </a:rPr>
              <a:t>. S.D.N.Y. 2005). In addition to the client, an authorized agent has the power to waive the privilege for the client. </a:t>
            </a:r>
            <a:r>
              <a:rPr lang="en-US" sz="1200" i="1" kern="1200" dirty="0">
                <a:solidFill>
                  <a:schemeClr val="tx1"/>
                </a:solidFill>
                <a:effectLst/>
                <a:latin typeface="+mn-lt"/>
                <a:ea typeface="+mn-ea"/>
                <a:cs typeface="+mn-cs"/>
              </a:rPr>
              <a:t>See </a:t>
            </a:r>
            <a:r>
              <a:rPr lang="en-US" sz="1200" kern="1200" dirty="0">
                <a:solidFill>
                  <a:schemeClr val="tx1"/>
                </a:solidFill>
                <a:effectLst/>
                <a:latin typeface="+mn-lt"/>
                <a:ea typeface="+mn-ea"/>
                <a:cs typeface="+mn-cs"/>
              </a:rPr>
              <a:t>Interfaith </a:t>
            </a:r>
            <a:r>
              <a:rPr lang="en-US" sz="1200" kern="1200" dirty="0" err="1">
                <a:solidFill>
                  <a:schemeClr val="tx1"/>
                </a:solidFill>
                <a:effectLst/>
                <a:latin typeface="+mn-lt"/>
                <a:ea typeface="+mn-ea"/>
                <a:cs typeface="+mn-cs"/>
              </a:rPr>
              <a:t>Hous</a:t>
            </a:r>
            <a:r>
              <a:rPr lang="en-US" sz="1200" kern="1200" dirty="0">
                <a:solidFill>
                  <a:schemeClr val="tx1"/>
                </a:solidFill>
                <a:effectLst/>
                <a:latin typeface="+mn-lt"/>
                <a:ea typeface="+mn-ea"/>
                <a:cs typeface="+mn-cs"/>
              </a:rPr>
              <a:t>. Del., Inc. v. Town of Georgetown, 841 F. Supp. 1393, 1399 (D. Del. 1994) (an agent can only waive a corporation’s privilege if the agent is acting within the scope of her authority); </a:t>
            </a:r>
            <a:r>
              <a:rPr lang="en-US" sz="1200" i="1" kern="1200" dirty="0">
                <a:solidFill>
                  <a:schemeClr val="tx1"/>
                </a:solidFill>
                <a:effectLst/>
                <a:latin typeface="+mn-lt"/>
                <a:ea typeface="+mn-ea"/>
                <a:cs typeface="+mn-cs"/>
              </a:rPr>
              <a:t>see also </a:t>
            </a:r>
            <a:r>
              <a:rPr lang="en-US" sz="1200" kern="1200" dirty="0">
                <a:solidFill>
                  <a:schemeClr val="tx1"/>
                </a:solidFill>
                <a:effectLst/>
                <a:latin typeface="+mn-lt"/>
                <a:ea typeface="+mn-ea"/>
                <a:cs typeface="+mn-cs"/>
              </a:rPr>
              <a:t>United States v. Yielding, 657 F.3d 688, 707 (8th Cir. 2011).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For organizational clients, the authority to waive the attorney-client privilege rests with the corporation’s management and is normally exercised by its officers and directors. Commodity Futures Trading Comm’n v. Weintraub, 471 U.S. 343, 348 (1985)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u="sng" kern="1200" dirty="0">
                <a:solidFill>
                  <a:schemeClr val="tx1"/>
                </a:solidFill>
                <a:effectLst/>
                <a:latin typeface="+mn-lt"/>
                <a:ea typeface="+mn-ea"/>
                <a:cs typeface="+mn-cs"/>
              </a:rPr>
              <a:t>Galli v. Pittsburg Unified Sch. Dist., No. C 09-3775 JSW (JL), 2010 WL 4315768, at *4-5 (N.D. Cal. Oct. 26, 2010) (holding that only the school district’s board may waive the privilege, not an individual board member or ex-employee) </a:t>
            </a:r>
            <a:endParaRPr lang="en-US" b="1" u="sng"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8D7CBE15-A2B5-8344-AA56-718AD5B468F7}" type="slidenum">
              <a:rPr lang="en-US" smtClean="0"/>
              <a:t>13</a:t>
            </a:fld>
            <a:endParaRPr lang="en-US"/>
          </a:p>
        </p:txBody>
      </p:sp>
    </p:spTree>
    <p:extLst>
      <p:ext uri="{BB962C8B-B14F-4D97-AF65-F5344CB8AC3E}">
        <p14:creationId xmlns:p14="http://schemas.microsoft.com/office/powerpoint/2010/main" val="8304650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17A7D92-0F4A-BE4D-B33F-1A3041AAA54F}" type="slidenum">
              <a:rPr lang="en-US" smtClean="0"/>
              <a:t>14</a:t>
            </a:fld>
            <a:endParaRPr lang="en-US"/>
          </a:p>
        </p:txBody>
      </p:sp>
    </p:spTree>
    <p:extLst>
      <p:ext uri="{BB962C8B-B14F-4D97-AF65-F5344CB8AC3E}">
        <p14:creationId xmlns:p14="http://schemas.microsoft.com/office/powerpoint/2010/main" val="5787096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See </a:t>
            </a:r>
            <a:r>
              <a:rPr lang="en-US" sz="1200" kern="1200" dirty="0">
                <a:solidFill>
                  <a:schemeClr val="tx1"/>
                </a:solidFill>
                <a:effectLst/>
                <a:latin typeface="+mn-lt"/>
                <a:ea typeface="+mn-ea"/>
                <a:cs typeface="+mn-cs"/>
              </a:rPr>
              <a:t>United States v. Noble, 422 U.S. 225, 238 (1975) (“At its core, the work-product doctrine shelters the mental processes of the attorney, providing a privileged area within which he can analyze and prepare his client’s case.”)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Coastal States Gas Corp. v. Dep’t of Energy, 617 F.2d 854, 864 (D.C. Cir. 1980). “[Work product] doctrine stands in contrast to the attorney-client privilege; rather than protecting confidential communications from the client, it provides a working attorney with a ‘zone of privacy’ within which to think, plan, weigh facts and evidence, candidly evaluate a client’s case, and prepare legal theories.”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err="1">
                <a:solidFill>
                  <a:schemeClr val="tx1"/>
                </a:solidFill>
                <a:effectLst/>
                <a:latin typeface="+mn-lt"/>
                <a:ea typeface="+mn-ea"/>
                <a:cs typeface="+mn-cs"/>
              </a:rPr>
              <a:t>Lifewise</a:t>
            </a:r>
            <a:r>
              <a:rPr lang="en-US" sz="1200" i="1" kern="1200" dirty="0">
                <a:solidFill>
                  <a:schemeClr val="tx1"/>
                </a:solidFill>
                <a:effectLst/>
                <a:latin typeface="+mn-lt"/>
                <a:ea typeface="+mn-ea"/>
                <a:cs typeface="+mn-cs"/>
              </a:rPr>
              <a:t> Master Funding v. </a:t>
            </a:r>
            <a:r>
              <a:rPr lang="en-US" sz="1200" i="1" kern="1200" dirty="0" err="1">
                <a:solidFill>
                  <a:schemeClr val="tx1"/>
                </a:solidFill>
                <a:effectLst/>
                <a:latin typeface="+mn-lt"/>
                <a:ea typeface="+mn-ea"/>
                <a:cs typeface="+mn-cs"/>
              </a:rPr>
              <a:t>Telebank</a:t>
            </a:r>
            <a:r>
              <a:rPr lang="en-US" sz="1200" i="1" kern="1200" dirty="0">
                <a:solidFill>
                  <a:schemeClr val="tx1"/>
                </a:solidFill>
                <a:effectLst/>
                <a:latin typeface="+mn-lt"/>
                <a:ea typeface="+mn-ea"/>
                <a:cs typeface="+mn-cs"/>
              </a:rPr>
              <a:t>, 206 F.R.D. 298, 304 (D. Utah 2002). “The work-product privilege protects against invading the privacy of an attorney’s course of preparation and where the privilege exists the burden is on the party seeking to invade the privilege to establish adequate reasons for production. However, the party asserting the work-product privilege has the burden of showing the applicability of the doctrine.” </a:t>
            </a:r>
            <a:endParaRPr lang="en-US" dirty="0"/>
          </a:p>
          <a:p>
            <a:endParaRPr lang="en-US" dirty="0"/>
          </a:p>
        </p:txBody>
      </p:sp>
      <p:sp>
        <p:nvSpPr>
          <p:cNvPr id="4" name="Slide Number Placeholder 3"/>
          <p:cNvSpPr>
            <a:spLocks noGrp="1"/>
          </p:cNvSpPr>
          <p:nvPr>
            <p:ph type="sldNum" sz="quarter" idx="5"/>
          </p:nvPr>
        </p:nvSpPr>
        <p:spPr/>
        <p:txBody>
          <a:bodyPr/>
          <a:lstStyle/>
          <a:p>
            <a:fld id="{8D7CBE15-A2B5-8344-AA56-718AD5B468F7}" type="slidenum">
              <a:rPr lang="en-US" smtClean="0"/>
              <a:t>15</a:t>
            </a:fld>
            <a:endParaRPr lang="en-US"/>
          </a:p>
        </p:txBody>
      </p:sp>
    </p:spTree>
    <p:extLst>
      <p:ext uri="{BB962C8B-B14F-4D97-AF65-F5344CB8AC3E}">
        <p14:creationId xmlns:p14="http://schemas.microsoft.com/office/powerpoint/2010/main" val="25620802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To qualify for the protections of the work product doctrine, courts hold that items must be: </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Work product protection extends to any materials prepared in anticipation of litigation by or for a party. In re Cendant Corp. Sec. </a:t>
            </a:r>
            <a:r>
              <a:rPr lang="en-US" sz="1200" kern="1200" dirty="0" err="1">
                <a:solidFill>
                  <a:schemeClr val="tx1"/>
                </a:solidFill>
                <a:effectLst/>
                <a:latin typeface="+mn-lt"/>
                <a:ea typeface="+mn-ea"/>
                <a:cs typeface="+mn-cs"/>
              </a:rPr>
              <a:t>Litig</a:t>
            </a:r>
            <a:r>
              <a:rPr lang="en-US" sz="1200" kern="1200" dirty="0">
                <a:solidFill>
                  <a:schemeClr val="tx1"/>
                </a:solidFill>
                <a:effectLst/>
                <a:latin typeface="+mn-lt"/>
                <a:ea typeface="+mn-ea"/>
                <a:cs typeface="+mn-cs"/>
              </a:rPr>
              <a:t>., 343 F.3d 658, 662-63 (3d Cir. 2003) (work product protection “extends beyond materials prepared by an </a:t>
            </a:r>
            <a:endParaRPr lang="en-US" dirty="0"/>
          </a:p>
          <a:p>
            <a:r>
              <a:rPr lang="en-US" sz="1200" kern="1200" dirty="0">
                <a:solidFill>
                  <a:schemeClr val="tx1"/>
                </a:solidFill>
                <a:effectLst/>
                <a:latin typeface="+mn-lt"/>
                <a:ea typeface="+mn-ea"/>
                <a:cs typeface="+mn-cs"/>
              </a:rPr>
              <a:t>attorney to include materials prepared by an attorney’s agents and consultants”)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It is important to note that the attorney-client privilege protects communications between a client and a lawyer relating to all kinds of legal services, while the work product doctrine protects </a:t>
            </a:r>
            <a:r>
              <a:rPr lang="en-US" sz="1200" i="1" kern="1200" dirty="0">
                <a:solidFill>
                  <a:schemeClr val="tx1"/>
                </a:solidFill>
                <a:effectLst/>
                <a:latin typeface="+mn-lt"/>
                <a:ea typeface="+mn-ea"/>
                <a:cs typeface="+mn-cs"/>
              </a:rPr>
              <a:t>only litigation-related materials. </a:t>
            </a:r>
            <a:endParaRPr lang="en-US" i="1"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establishing the “anticipation of litigation” prong of work product protection, a party must demonstrate that use in litigation was the motivation underlying the preparation of the document subject to a claim of work product protection. The party asserting the work product doctrine carries the burden of proving that the writings or documents were prepared for litigation purposes. </a:t>
            </a:r>
            <a:endParaRPr lang="en-US" dirty="0"/>
          </a:p>
          <a:p>
            <a:endParaRPr lang="en-US" dirty="0"/>
          </a:p>
        </p:txBody>
      </p:sp>
      <p:sp>
        <p:nvSpPr>
          <p:cNvPr id="4" name="Slide Number Placeholder 3"/>
          <p:cNvSpPr>
            <a:spLocks noGrp="1"/>
          </p:cNvSpPr>
          <p:nvPr>
            <p:ph type="sldNum" sz="quarter" idx="5"/>
          </p:nvPr>
        </p:nvSpPr>
        <p:spPr/>
        <p:txBody>
          <a:bodyPr/>
          <a:lstStyle/>
          <a:p>
            <a:fld id="{8D7CBE15-A2B5-8344-AA56-718AD5B468F7}" type="slidenum">
              <a:rPr lang="en-US" smtClean="0"/>
              <a:t>16</a:t>
            </a:fld>
            <a:endParaRPr lang="en-US"/>
          </a:p>
        </p:txBody>
      </p:sp>
    </p:spTree>
    <p:extLst>
      <p:ext uri="{BB962C8B-B14F-4D97-AF65-F5344CB8AC3E}">
        <p14:creationId xmlns:p14="http://schemas.microsoft.com/office/powerpoint/2010/main" val="12598727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7CBE15-A2B5-8344-AA56-718AD5B468F7}" type="slidenum">
              <a:rPr lang="en-US" smtClean="0"/>
              <a:t>18</a:t>
            </a:fld>
            <a:endParaRPr lang="en-US"/>
          </a:p>
        </p:txBody>
      </p:sp>
    </p:spTree>
    <p:extLst>
      <p:ext uri="{BB962C8B-B14F-4D97-AF65-F5344CB8AC3E}">
        <p14:creationId xmlns:p14="http://schemas.microsoft.com/office/powerpoint/2010/main" val="24982946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4F1BD27-4CE1-DA47-9092-D9380264B78A}" type="datetimeFigureOut">
              <a:rPr lang="en-US" smtClean="0"/>
              <a:t>6/18/2019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A3F8F1-ABB6-4C47-A381-EC4228137FA6}" type="slidenum">
              <a:rPr lang="en-US" smtClean="0"/>
              <a:t>‹#›</a:t>
            </a:fld>
            <a:endParaRPr lang="en-US"/>
          </a:p>
        </p:txBody>
      </p:sp>
    </p:spTree>
    <p:extLst>
      <p:ext uri="{BB962C8B-B14F-4D97-AF65-F5344CB8AC3E}">
        <p14:creationId xmlns:p14="http://schemas.microsoft.com/office/powerpoint/2010/main" val="3439681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4F1BD27-4CE1-DA47-9092-D9380264B78A}" type="datetimeFigureOut">
              <a:rPr lang="en-US" smtClean="0"/>
              <a:t>6/18/2019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A3F8F1-ABB6-4C47-A381-EC4228137FA6}" type="slidenum">
              <a:rPr lang="en-US" smtClean="0"/>
              <a:t>‹#›</a:t>
            </a:fld>
            <a:endParaRPr lang="en-US"/>
          </a:p>
        </p:txBody>
      </p:sp>
    </p:spTree>
    <p:extLst>
      <p:ext uri="{BB962C8B-B14F-4D97-AF65-F5344CB8AC3E}">
        <p14:creationId xmlns:p14="http://schemas.microsoft.com/office/powerpoint/2010/main" val="41722599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4F1BD27-4CE1-DA47-9092-D9380264B78A}" type="datetimeFigureOut">
              <a:rPr lang="en-US" smtClean="0"/>
              <a:t>6/18/2019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A3F8F1-ABB6-4C47-A381-EC4228137FA6}" type="slidenum">
              <a:rPr lang="en-US" smtClean="0"/>
              <a:t>‹#›</a:t>
            </a:fld>
            <a:endParaRPr lang="en-US"/>
          </a:p>
        </p:txBody>
      </p:sp>
    </p:spTree>
    <p:extLst>
      <p:ext uri="{BB962C8B-B14F-4D97-AF65-F5344CB8AC3E}">
        <p14:creationId xmlns:p14="http://schemas.microsoft.com/office/powerpoint/2010/main" val="5035344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4F1BD27-4CE1-DA47-9092-D9380264B78A}" type="datetimeFigureOut">
              <a:rPr lang="en-US" smtClean="0"/>
              <a:t>6/18/2019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A3F8F1-ABB6-4C47-A381-EC4228137FA6}" type="slidenum">
              <a:rPr lang="en-US" smtClean="0"/>
              <a:t>‹#›</a:t>
            </a:fld>
            <a:endParaRPr lang="en-US"/>
          </a:p>
        </p:txBody>
      </p:sp>
    </p:spTree>
    <p:extLst>
      <p:ext uri="{BB962C8B-B14F-4D97-AF65-F5344CB8AC3E}">
        <p14:creationId xmlns:p14="http://schemas.microsoft.com/office/powerpoint/2010/main" val="26383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4F1BD27-4CE1-DA47-9092-D9380264B78A}" type="datetimeFigureOut">
              <a:rPr lang="en-US" smtClean="0"/>
              <a:t>6/18/2019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BA3F8F1-ABB6-4C47-A381-EC4228137FA6}" type="slidenum">
              <a:rPr lang="en-US" smtClean="0"/>
              <a:t>‹#›</a:t>
            </a:fld>
            <a:endParaRPr lang="en-US"/>
          </a:p>
        </p:txBody>
      </p:sp>
    </p:spTree>
    <p:extLst>
      <p:ext uri="{BB962C8B-B14F-4D97-AF65-F5344CB8AC3E}">
        <p14:creationId xmlns:p14="http://schemas.microsoft.com/office/powerpoint/2010/main" val="24105489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4F1BD27-4CE1-DA47-9092-D9380264B78A}" type="datetimeFigureOut">
              <a:rPr lang="en-US" smtClean="0"/>
              <a:t>6/18/2019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BA3F8F1-ABB6-4C47-A381-EC4228137FA6}" type="slidenum">
              <a:rPr lang="en-US" smtClean="0"/>
              <a:t>‹#›</a:t>
            </a:fld>
            <a:endParaRPr lang="en-US"/>
          </a:p>
        </p:txBody>
      </p:sp>
    </p:spTree>
    <p:extLst>
      <p:ext uri="{BB962C8B-B14F-4D97-AF65-F5344CB8AC3E}">
        <p14:creationId xmlns:p14="http://schemas.microsoft.com/office/powerpoint/2010/main" val="19187884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F1BD27-4CE1-DA47-9092-D9380264B78A}" type="datetimeFigureOut">
              <a:rPr lang="en-US" smtClean="0"/>
              <a:t>6/18/2019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BA3F8F1-ABB6-4C47-A381-EC4228137FA6}" type="slidenum">
              <a:rPr lang="en-US" smtClean="0"/>
              <a:t>‹#›</a:t>
            </a:fld>
            <a:endParaRPr lang="en-US"/>
          </a:p>
        </p:txBody>
      </p:sp>
    </p:spTree>
    <p:extLst>
      <p:ext uri="{BB962C8B-B14F-4D97-AF65-F5344CB8AC3E}">
        <p14:creationId xmlns:p14="http://schemas.microsoft.com/office/powerpoint/2010/main" val="4229099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4F1BD27-4CE1-DA47-9092-D9380264B78A}" type="datetimeFigureOut">
              <a:rPr lang="en-US" smtClean="0"/>
              <a:t>6/18/2019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A3F8F1-ABB6-4C47-A381-EC4228137FA6}" type="slidenum">
              <a:rPr lang="en-US" smtClean="0"/>
              <a:t>‹#›</a:t>
            </a:fld>
            <a:endParaRPr lang="en-US"/>
          </a:p>
        </p:txBody>
      </p:sp>
    </p:spTree>
    <p:extLst>
      <p:ext uri="{BB962C8B-B14F-4D97-AF65-F5344CB8AC3E}">
        <p14:creationId xmlns:p14="http://schemas.microsoft.com/office/powerpoint/2010/main" val="914775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4F1BD27-4CE1-DA47-9092-D9380264B78A}" type="datetimeFigureOut">
              <a:rPr lang="en-US" smtClean="0"/>
              <a:t>6/18/2019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A3F8F1-ABB6-4C47-A381-EC4228137FA6}" type="slidenum">
              <a:rPr lang="en-US" smtClean="0"/>
              <a:t>‹#›</a:t>
            </a:fld>
            <a:endParaRPr lang="en-US"/>
          </a:p>
        </p:txBody>
      </p:sp>
    </p:spTree>
    <p:extLst>
      <p:ext uri="{BB962C8B-B14F-4D97-AF65-F5344CB8AC3E}">
        <p14:creationId xmlns:p14="http://schemas.microsoft.com/office/powerpoint/2010/main" val="29341556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4F1BD27-4CE1-DA47-9092-D9380264B78A}" type="datetimeFigureOut">
              <a:rPr lang="en-US" smtClean="0"/>
              <a:t>6/18/2019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A3F8F1-ABB6-4C47-A381-EC4228137FA6}" type="slidenum">
              <a:rPr lang="en-US" smtClean="0"/>
              <a:t>‹#›</a:t>
            </a:fld>
            <a:endParaRPr lang="en-US"/>
          </a:p>
        </p:txBody>
      </p:sp>
    </p:spTree>
    <p:extLst>
      <p:ext uri="{BB962C8B-B14F-4D97-AF65-F5344CB8AC3E}">
        <p14:creationId xmlns:p14="http://schemas.microsoft.com/office/powerpoint/2010/main" val="61522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4F1BD27-4CE1-DA47-9092-D9380264B78A}" type="datetimeFigureOut">
              <a:rPr lang="en-US" smtClean="0"/>
              <a:t>6/18/2019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A3F8F1-ABB6-4C47-A381-EC4228137FA6}" type="slidenum">
              <a:rPr lang="en-US" smtClean="0"/>
              <a:t>‹#›</a:t>
            </a:fld>
            <a:endParaRPr lang="en-US"/>
          </a:p>
        </p:txBody>
      </p:sp>
    </p:spTree>
    <p:extLst>
      <p:ext uri="{BB962C8B-B14F-4D97-AF65-F5344CB8AC3E}">
        <p14:creationId xmlns:p14="http://schemas.microsoft.com/office/powerpoint/2010/main" val="2323583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F1BD27-4CE1-DA47-9092-D9380264B78A}" type="datetimeFigureOut">
              <a:rPr lang="en-US" smtClean="0"/>
              <a:t>6/18/2019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A3F8F1-ABB6-4C47-A381-EC4228137FA6}" type="slidenum">
              <a:rPr lang="en-US" smtClean="0"/>
              <a:t>‹#›</a:t>
            </a:fld>
            <a:endParaRPr lang="en-US"/>
          </a:p>
        </p:txBody>
      </p:sp>
    </p:spTree>
    <p:extLst>
      <p:ext uri="{BB962C8B-B14F-4D97-AF65-F5344CB8AC3E}">
        <p14:creationId xmlns:p14="http://schemas.microsoft.com/office/powerpoint/2010/main" val="1620157346"/>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dustin@dustinsparkslaw.com"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7.xml"/><Relationship Id="rId7" Type="http://schemas.openxmlformats.org/officeDocument/2006/relationships/diagramQuickStyle" Target="../diagrams/quickStyle1.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1.png"/><Relationship Id="rId4" Type="http://schemas.openxmlformats.org/officeDocument/2006/relationships/notesSlide" Target="../notesSlides/notesSlide4.xml"/><Relationship Id="rId9" Type="http://schemas.microsoft.com/office/2007/relationships/diagramDrawing" Target="../diagrams/drawing1.xml"/></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6.xml"/><Relationship Id="rId7" Type="http://schemas.openxmlformats.org/officeDocument/2006/relationships/diagramQuickStyle" Target="../diagrams/quickStyle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1.png"/><Relationship Id="rId4" Type="http://schemas.openxmlformats.org/officeDocument/2006/relationships/notesSlide" Target="../notesSlides/notesSlide5.xml"/><Relationship Id="rId9" Type="http://schemas.microsoft.com/office/2007/relationships/diagramDrawing" Target="../diagrams/drawing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0.tiff"/><Relationship Id="rId5" Type="http://schemas.openxmlformats.org/officeDocument/2006/relationships/image" Target="../media/image9.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slideLayout" Target="../slideLayouts/slideLayout2.xml"/><Relationship Id="rId7" Type="http://schemas.openxmlformats.org/officeDocument/2006/relationships/diagramQuickStyle" Target="../diagrams/quickStyle3.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diagramLayout" Target="../diagrams/layout3.xml"/><Relationship Id="rId5" Type="http://schemas.openxmlformats.org/officeDocument/2006/relationships/diagramData" Target="../diagrams/data3.xml"/><Relationship Id="rId10" Type="http://schemas.openxmlformats.org/officeDocument/2006/relationships/image" Target="../media/image1.png"/><Relationship Id="rId4" Type="http://schemas.openxmlformats.org/officeDocument/2006/relationships/notesSlide" Target="../notesSlides/notesSlide7.xml"/><Relationship Id="rId9" Type="http://schemas.microsoft.com/office/2007/relationships/diagramDrawing" Target="../diagrams/drawing3.xml"/></Relationships>
</file>

<file path=ppt/slides/_rels/slide8.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2.xml"/><Relationship Id="rId7" Type="http://schemas.openxmlformats.org/officeDocument/2006/relationships/hyperlink" Target="https://creativecommons.org/licenses/by/3.0/" TargetMode="Externa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hyperlink" Target="http://www.barradeideas.com/comunica-para-que-te-conozcan/" TargetMode="External"/><Relationship Id="rId5" Type="http://schemas.openxmlformats.org/officeDocument/2006/relationships/image" Target="../media/image17.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2.xml"/><Relationship Id="rId7" Type="http://schemas.openxmlformats.org/officeDocument/2006/relationships/hyperlink" Target="https://creativecommons.org/licenses/by/3.0/" TargetMode="Externa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hyperlink" Target="http://www.lifebysoul.com/2016/09/09/2016-2017-jupiter-in-libra-the-great-balancing-begins/" TargetMode="External"/><Relationship Id="rId5" Type="http://schemas.openxmlformats.org/officeDocument/2006/relationships/image" Target="../media/image18.pn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slideLayout" Target="../slideLayouts/slideLayout6.xml"/><Relationship Id="rId7" Type="http://schemas.openxmlformats.org/officeDocument/2006/relationships/diagramQuickStyle" Target="../diagrams/quickStyle4.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diagramLayout" Target="../diagrams/layout4.xml"/><Relationship Id="rId5" Type="http://schemas.openxmlformats.org/officeDocument/2006/relationships/diagramData" Target="../diagrams/data4.xml"/><Relationship Id="rId10" Type="http://schemas.openxmlformats.org/officeDocument/2006/relationships/image" Target="../media/image1.png"/><Relationship Id="rId4" Type="http://schemas.openxmlformats.org/officeDocument/2006/relationships/notesSlide" Target="../notesSlides/notesSlide11.xml"/><Relationship Id="rId9" Type="http://schemas.microsoft.com/office/2007/relationships/diagramDrawing" Target="../diagrams/drawing4.xml"/></Relationships>
</file>

<file path=ppt/slides/_rels/slide1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4.xml"/><Relationship Id="rId7" Type="http://schemas.openxmlformats.org/officeDocument/2006/relationships/hyperlink" Target="https://creativecommons.org/licenses/by-nc-sa/3.0/" TargetMode="Externa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hyperlink" Target="http://www.101hacker.com/2013/05/blog-announcements-and-future-plans-of.html#comment-form" TargetMode="External"/><Relationship Id="rId5" Type="http://schemas.openxmlformats.org/officeDocument/2006/relationships/image" Target="../media/image19.jpg"/><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slideLayout" Target="../slideLayouts/slideLayout2.xml"/><Relationship Id="rId7" Type="http://schemas.openxmlformats.org/officeDocument/2006/relationships/diagramQuickStyle" Target="../diagrams/quickStyle5.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diagramLayout" Target="../diagrams/layout5.xml"/><Relationship Id="rId5" Type="http://schemas.openxmlformats.org/officeDocument/2006/relationships/diagramData" Target="../diagrams/data5.xml"/><Relationship Id="rId10" Type="http://schemas.openxmlformats.org/officeDocument/2006/relationships/image" Target="../media/image1.png"/><Relationship Id="rId4" Type="http://schemas.openxmlformats.org/officeDocument/2006/relationships/notesSlide" Target="../notesSlides/notesSlide13.xml"/><Relationship Id="rId9" Type="http://schemas.microsoft.com/office/2007/relationships/diagramDrawing" Target="../diagrams/drawing5.xml"/></Relationships>
</file>

<file path=ppt/slides/_rels/slide15.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8.xml"/><Relationship Id="rId7" Type="http://schemas.openxmlformats.org/officeDocument/2006/relationships/hyperlink" Target="https://creativecommons.org/licenses/by/3.0/" TargetMode="Externa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hyperlink" Target="http://blogs.lse.ac.uk/impactofsocialsciences/" TargetMode="External"/><Relationship Id="rId5" Type="http://schemas.openxmlformats.org/officeDocument/2006/relationships/image" Target="../media/image20.jpeg"/><Relationship Id="rId4"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slideLayout" Target="../slideLayouts/slideLayout7.xml"/><Relationship Id="rId7" Type="http://schemas.openxmlformats.org/officeDocument/2006/relationships/diagramQuickStyle" Target="../diagrams/quickStyle6.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diagramLayout" Target="../diagrams/layout6.xml"/><Relationship Id="rId5" Type="http://schemas.openxmlformats.org/officeDocument/2006/relationships/diagramData" Target="../diagrams/data6.xml"/><Relationship Id="rId10" Type="http://schemas.openxmlformats.org/officeDocument/2006/relationships/image" Target="../media/image1.png"/><Relationship Id="rId4" Type="http://schemas.openxmlformats.org/officeDocument/2006/relationships/notesSlide" Target="../notesSlides/notesSlide15.xml"/><Relationship Id="rId9" Type="http://schemas.microsoft.com/office/2007/relationships/diagramDrawing" Target="../diagrams/drawing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8" Type="http://schemas.openxmlformats.org/officeDocument/2006/relationships/diagramColors" Target="../diagrams/colors7.xml"/><Relationship Id="rId3" Type="http://schemas.openxmlformats.org/officeDocument/2006/relationships/slideLayout" Target="../slideLayouts/slideLayout2.xml"/><Relationship Id="rId7" Type="http://schemas.openxmlformats.org/officeDocument/2006/relationships/diagramQuickStyle" Target="../diagrams/quickStyle7.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diagramLayout" Target="../diagrams/layout7.xml"/><Relationship Id="rId5" Type="http://schemas.openxmlformats.org/officeDocument/2006/relationships/diagramData" Target="../diagrams/data7.xml"/><Relationship Id="rId10" Type="http://schemas.openxmlformats.org/officeDocument/2006/relationships/image" Target="../media/image1.png"/><Relationship Id="rId4" Type="http://schemas.openxmlformats.org/officeDocument/2006/relationships/notesSlide" Target="../notesSlides/notesSlide16.xml"/><Relationship Id="rId9" Type="http://schemas.microsoft.com/office/2007/relationships/diagramDrawing" Target="../diagrams/drawing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8">
            <a:extLst>
              <a:ext uri="{FF2B5EF4-FFF2-40B4-BE49-F238E27FC236}">
                <a16:creationId xmlns:a16="http://schemas.microsoft.com/office/drawing/2014/main" id="{8CA06CD6-90CA-4C45-856C-6771339E1E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10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418490-A6B5-EB4C-B0B3-6AA2D1A4B881}"/>
              </a:ext>
            </a:extLst>
          </p:cNvPr>
          <p:cNvSpPr>
            <a:spLocks noGrp="1"/>
          </p:cNvSpPr>
          <p:nvPr>
            <p:ph type="ctrTitle"/>
          </p:nvPr>
        </p:nvSpPr>
        <p:spPr>
          <a:xfrm>
            <a:off x="838200" y="963507"/>
            <a:ext cx="3494362" cy="4930986"/>
          </a:xfrm>
        </p:spPr>
        <p:txBody>
          <a:bodyPr vert="horz" lIns="91440" tIns="45720" rIns="91440" bIns="45720" rtlCol="0" anchor="ctr">
            <a:normAutofit/>
          </a:bodyPr>
          <a:lstStyle/>
          <a:p>
            <a:pPr algn="r"/>
            <a:r>
              <a:rPr lang="en-US" kern="1200" dirty="0">
                <a:solidFill>
                  <a:schemeClr val="accent1"/>
                </a:solidFill>
                <a:latin typeface="+mj-lt"/>
                <a:ea typeface="+mj-ea"/>
                <a:cs typeface="+mj-cs"/>
              </a:rPr>
              <a:t>Attorney Client Privilege</a:t>
            </a:r>
          </a:p>
        </p:txBody>
      </p:sp>
      <p:cxnSp>
        <p:nvCxnSpPr>
          <p:cNvPr id="7" name="Straight Connector 10">
            <a:extLst>
              <a:ext uri="{FF2B5EF4-FFF2-40B4-BE49-F238E27FC236}">
                <a16:creationId xmlns:a16="http://schemas.microsoft.com/office/drawing/2014/main" id="{5021601D-2758-4B15-A31C-FDA184C51B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Subtitle 2">
            <a:extLst>
              <a:ext uri="{FF2B5EF4-FFF2-40B4-BE49-F238E27FC236}">
                <a16:creationId xmlns:a16="http://schemas.microsoft.com/office/drawing/2014/main" id="{FBDAA621-9D0D-EC4D-AFBE-D32DBD46BE14}"/>
              </a:ext>
            </a:extLst>
          </p:cNvPr>
          <p:cNvSpPr>
            <a:spLocks noGrp="1"/>
          </p:cNvSpPr>
          <p:nvPr>
            <p:ph type="subTitle" idx="1"/>
          </p:nvPr>
        </p:nvSpPr>
        <p:spPr>
          <a:xfrm>
            <a:off x="4976030" y="963507"/>
            <a:ext cx="6250940" cy="2304627"/>
          </a:xfrm>
        </p:spPr>
        <p:txBody>
          <a:bodyPr vert="horz" lIns="91440" tIns="45720" rIns="91440" bIns="45720" rtlCol="0" anchor="b">
            <a:normAutofit/>
          </a:bodyPr>
          <a:lstStyle/>
          <a:p>
            <a:pPr algn="l"/>
            <a:r>
              <a:rPr lang="en-US" sz="2000" dirty="0"/>
              <a:t>Board Training</a:t>
            </a:r>
          </a:p>
        </p:txBody>
      </p:sp>
      <p:sp>
        <p:nvSpPr>
          <p:cNvPr id="4" name="TextBox 3">
            <a:extLst>
              <a:ext uri="{FF2B5EF4-FFF2-40B4-BE49-F238E27FC236}">
                <a16:creationId xmlns:a16="http://schemas.microsoft.com/office/drawing/2014/main" id="{AD8E8272-1B1B-6343-A6C8-1B8F64C16437}"/>
              </a:ext>
            </a:extLst>
          </p:cNvPr>
          <p:cNvSpPr txBox="1"/>
          <p:nvPr/>
        </p:nvSpPr>
        <p:spPr>
          <a:xfrm>
            <a:off x="4976030" y="3589866"/>
            <a:ext cx="6250940" cy="2304628"/>
          </a:xfrm>
          <a:prstGeom prst="rect">
            <a:avLst/>
          </a:prstGeom>
        </p:spPr>
        <p:txBody>
          <a:bodyPr vert="horz" lIns="91440" tIns="45720" rIns="91440" bIns="45720" rtlCol="0">
            <a:normAutofit/>
          </a:bodyPr>
          <a:lstStyle/>
          <a:p>
            <a:pPr defTabSz="914400">
              <a:lnSpc>
                <a:spcPct val="90000"/>
              </a:lnSpc>
              <a:spcAft>
                <a:spcPts val="600"/>
              </a:spcAft>
            </a:pPr>
            <a:r>
              <a:rPr lang="en-US" sz="2000" dirty="0"/>
              <a:t>Dustin R. Sparks, Esq.</a:t>
            </a:r>
          </a:p>
          <a:p>
            <a:pPr defTabSz="914400">
              <a:lnSpc>
                <a:spcPct val="90000"/>
              </a:lnSpc>
              <a:spcAft>
                <a:spcPts val="600"/>
              </a:spcAft>
            </a:pPr>
            <a:r>
              <a:rPr lang="en-US" sz="2000" dirty="0"/>
              <a:t>Law Office of Dustin R. Sparks, LLC</a:t>
            </a:r>
          </a:p>
          <a:p>
            <a:pPr defTabSz="914400">
              <a:lnSpc>
                <a:spcPct val="90000"/>
              </a:lnSpc>
              <a:spcAft>
                <a:spcPts val="600"/>
              </a:spcAft>
            </a:pPr>
            <a:r>
              <a:rPr lang="en-US" sz="2000" dirty="0">
                <a:hlinkClick r:id="rId3">
                  <a:extLst>
                    <a:ext uri="{A12FA001-AC4F-418D-AE19-62706E023703}">
                      <ahyp:hlinkClr xmlns:ahyp="http://schemas.microsoft.com/office/drawing/2018/hyperlinkcolor" val="tx"/>
                    </a:ext>
                  </a:extLst>
                </a:hlinkClick>
              </a:rPr>
              <a:t>dustin@dustinsparkslaw.com</a:t>
            </a:r>
            <a:endParaRPr lang="en-US" sz="2000" dirty="0"/>
          </a:p>
          <a:p>
            <a:pPr defTabSz="914400">
              <a:lnSpc>
                <a:spcPct val="90000"/>
              </a:lnSpc>
              <a:spcAft>
                <a:spcPts val="600"/>
              </a:spcAft>
            </a:pPr>
            <a:r>
              <a:rPr lang="en-US" sz="2000" dirty="0"/>
              <a:t>P: 303.727.0240 </a:t>
            </a:r>
          </a:p>
          <a:p>
            <a:pPr indent="-228600" defTabSz="914400">
              <a:lnSpc>
                <a:spcPct val="90000"/>
              </a:lnSpc>
              <a:spcAft>
                <a:spcPts val="600"/>
              </a:spcAft>
              <a:buFont typeface="Arial" panose="020B0604020202020204" pitchFamily="34" charset="0"/>
              <a:buChar char="•"/>
            </a:pPr>
            <a:endParaRPr lang="en-US" sz="2000" dirty="0"/>
          </a:p>
        </p:txBody>
      </p:sp>
    </p:spTree>
    <p:extLst>
      <p:ext uri="{BB962C8B-B14F-4D97-AF65-F5344CB8AC3E}">
        <p14:creationId xmlns:p14="http://schemas.microsoft.com/office/powerpoint/2010/main" val="3244815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F7D788E-2C1B-4EF4-8719-12613771F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452"/>
          </a:xfrm>
          <a:prstGeom prst="rect">
            <a:avLst/>
          </a:prstGeom>
          <a:solidFill>
            <a:srgbClr val="40404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DC3D8BF0-E544-E444-8E83-406C856EE304}"/>
              </a:ext>
            </a:extLst>
          </p:cNvPr>
          <p:cNvSpPr>
            <a:spLocks noGrp="1"/>
          </p:cNvSpPr>
          <p:nvPr>
            <p:ph type="title"/>
          </p:nvPr>
        </p:nvSpPr>
        <p:spPr>
          <a:xfrm>
            <a:off x="764949" y="3499076"/>
            <a:ext cx="6053558" cy="2424774"/>
          </a:xfrm>
        </p:spPr>
        <p:txBody>
          <a:bodyPr>
            <a:normAutofit fontScale="90000"/>
          </a:bodyPr>
          <a:lstStyle/>
          <a:p>
            <a:r>
              <a:rPr lang="en-US" sz="8000" dirty="0">
                <a:solidFill>
                  <a:srgbClr val="FFFFFF"/>
                </a:solidFill>
              </a:rPr>
              <a:t>Board Member Duties</a:t>
            </a:r>
          </a:p>
        </p:txBody>
      </p:sp>
      <p:sp>
        <p:nvSpPr>
          <p:cNvPr id="12" name="Freeform: Shape 11">
            <a:extLst>
              <a:ext uri="{FF2B5EF4-FFF2-40B4-BE49-F238E27FC236}">
                <a16:creationId xmlns:a16="http://schemas.microsoft.com/office/drawing/2014/main" id="{7C54E824-C0F4-480B-BC88-689F50C45F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6199" y="548"/>
            <a:ext cx="4349752" cy="3142889"/>
          </a:xfrm>
          <a:custGeom>
            <a:avLst/>
            <a:gdLst>
              <a:gd name="connsiteX0" fmla="*/ 229420 w 4349752"/>
              <a:gd name="connsiteY0" fmla="*/ 0 h 3142889"/>
              <a:gd name="connsiteX1" fmla="*/ 4120333 w 4349752"/>
              <a:gd name="connsiteY1" fmla="*/ 0 h 3142889"/>
              <a:gd name="connsiteX2" fmla="*/ 4178840 w 4349752"/>
              <a:gd name="connsiteY2" fmla="*/ 121453 h 3142889"/>
              <a:gd name="connsiteX3" fmla="*/ 4349752 w 4349752"/>
              <a:gd name="connsiteY3" fmla="*/ 968013 h 3142889"/>
              <a:gd name="connsiteX4" fmla="*/ 2174876 w 4349752"/>
              <a:gd name="connsiteY4" fmla="*/ 3142889 h 3142889"/>
              <a:gd name="connsiteX5" fmla="*/ 0 w 4349752"/>
              <a:gd name="connsiteY5" fmla="*/ 968013 h 3142889"/>
              <a:gd name="connsiteX6" fmla="*/ 170913 w 4349752"/>
              <a:gd name="connsiteY6" fmla="*/ 121453 h 3142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9752" h="3142889">
                <a:moveTo>
                  <a:pt x="229420" y="0"/>
                </a:moveTo>
                <a:lnTo>
                  <a:pt x="4120333" y="0"/>
                </a:lnTo>
                <a:lnTo>
                  <a:pt x="4178840" y="121453"/>
                </a:lnTo>
                <a:cubicBezTo>
                  <a:pt x="4288894" y="381652"/>
                  <a:pt x="4349752" y="667725"/>
                  <a:pt x="4349752" y="968013"/>
                </a:cubicBezTo>
                <a:cubicBezTo>
                  <a:pt x="4349752" y="2169164"/>
                  <a:pt x="3376027" y="3142889"/>
                  <a:pt x="2174876" y="3142889"/>
                </a:cubicBezTo>
                <a:cubicBezTo>
                  <a:pt x="973725" y="3142889"/>
                  <a:pt x="0" y="2169164"/>
                  <a:pt x="0" y="968013"/>
                </a:cubicBezTo>
                <a:cubicBezTo>
                  <a:pt x="0" y="667725"/>
                  <a:pt x="60858" y="381652"/>
                  <a:pt x="170913" y="12145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Freeform: Shape 13">
            <a:extLst>
              <a:ext uri="{FF2B5EF4-FFF2-40B4-BE49-F238E27FC236}">
                <a16:creationId xmlns:a16="http://schemas.microsoft.com/office/drawing/2014/main" id="{58DEA6A1-FC5C-4E6E-BBBF-7E472949B3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3759" y="1421356"/>
            <a:ext cx="4538241" cy="5436644"/>
          </a:xfrm>
          <a:custGeom>
            <a:avLst/>
            <a:gdLst>
              <a:gd name="connsiteX0" fmla="*/ 3084645 w 4538241"/>
              <a:gd name="connsiteY0" fmla="*/ 0 h 5436644"/>
              <a:gd name="connsiteX1" fmla="*/ 4285328 w 4538241"/>
              <a:gd name="connsiteY1" fmla="*/ 242407 h 5436644"/>
              <a:gd name="connsiteX2" fmla="*/ 4538241 w 4538241"/>
              <a:gd name="connsiteY2" fmla="*/ 364242 h 5436644"/>
              <a:gd name="connsiteX3" fmla="*/ 4538241 w 4538241"/>
              <a:gd name="connsiteY3" fmla="*/ 5436644 h 5436644"/>
              <a:gd name="connsiteX4" fmla="*/ 1091428 w 4538241"/>
              <a:gd name="connsiteY4" fmla="*/ 5436644 h 5436644"/>
              <a:gd name="connsiteX5" fmla="*/ 903472 w 4538241"/>
              <a:gd name="connsiteY5" fmla="*/ 5265818 h 5436644"/>
              <a:gd name="connsiteX6" fmla="*/ 0 w 4538241"/>
              <a:gd name="connsiteY6" fmla="*/ 3084645 h 5436644"/>
              <a:gd name="connsiteX7" fmla="*/ 3084645 w 4538241"/>
              <a:gd name="connsiteY7" fmla="*/ 0 h 54366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38241" h="5436644">
                <a:moveTo>
                  <a:pt x="3084645" y="0"/>
                </a:moveTo>
                <a:cubicBezTo>
                  <a:pt x="3510546" y="0"/>
                  <a:pt x="3916286" y="86315"/>
                  <a:pt x="4285328" y="242407"/>
                </a:cubicBezTo>
                <a:lnTo>
                  <a:pt x="4538241" y="364242"/>
                </a:lnTo>
                <a:lnTo>
                  <a:pt x="4538241" y="5436644"/>
                </a:lnTo>
                <a:lnTo>
                  <a:pt x="1091428" y="5436644"/>
                </a:lnTo>
                <a:lnTo>
                  <a:pt x="903472" y="5265818"/>
                </a:lnTo>
                <a:cubicBezTo>
                  <a:pt x="345261" y="4707608"/>
                  <a:pt x="0" y="3936446"/>
                  <a:pt x="0" y="3084645"/>
                </a:cubicBezTo>
                <a:cubicBezTo>
                  <a:pt x="0" y="1381043"/>
                  <a:pt x="1381043" y="0"/>
                  <a:pt x="3084645"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96AAAC3B-1954-46B7-BBAC-27DFF5B529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9395" y="0"/>
            <a:ext cx="4023360" cy="2980240"/>
          </a:xfrm>
          <a:custGeom>
            <a:avLst/>
            <a:gdLst>
              <a:gd name="connsiteX0" fmla="*/ 248676 w 4023360"/>
              <a:gd name="connsiteY0" fmla="*/ 0 h 2980240"/>
              <a:gd name="connsiteX1" fmla="*/ 3774684 w 4023360"/>
              <a:gd name="connsiteY1" fmla="*/ 0 h 2980240"/>
              <a:gd name="connsiteX2" fmla="*/ 3780561 w 4023360"/>
              <a:gd name="connsiteY2" fmla="*/ 9674 h 2980240"/>
              <a:gd name="connsiteX3" fmla="*/ 4023360 w 4023360"/>
              <a:gd name="connsiteY3" fmla="*/ 968560 h 2980240"/>
              <a:gd name="connsiteX4" fmla="*/ 2011680 w 4023360"/>
              <a:gd name="connsiteY4" fmla="*/ 2980240 h 2980240"/>
              <a:gd name="connsiteX5" fmla="*/ 0 w 4023360"/>
              <a:gd name="connsiteY5" fmla="*/ 968560 h 2980240"/>
              <a:gd name="connsiteX6" fmla="*/ 242799 w 4023360"/>
              <a:gd name="connsiteY6" fmla="*/ 9674 h 298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23360" h="2980240">
                <a:moveTo>
                  <a:pt x="248676" y="0"/>
                </a:moveTo>
                <a:lnTo>
                  <a:pt x="3774684" y="0"/>
                </a:lnTo>
                <a:lnTo>
                  <a:pt x="3780561" y="9674"/>
                </a:lnTo>
                <a:cubicBezTo>
                  <a:pt x="3935405" y="294716"/>
                  <a:pt x="4023360" y="621366"/>
                  <a:pt x="4023360" y="968560"/>
                </a:cubicBezTo>
                <a:cubicBezTo>
                  <a:pt x="4023360" y="2079580"/>
                  <a:pt x="3122700" y="2980240"/>
                  <a:pt x="2011680" y="2980240"/>
                </a:cubicBezTo>
                <a:cubicBezTo>
                  <a:pt x="900660" y="2980240"/>
                  <a:pt x="0" y="2079580"/>
                  <a:pt x="0" y="968560"/>
                </a:cubicBezTo>
                <a:cubicBezTo>
                  <a:pt x="0" y="621366"/>
                  <a:pt x="87955" y="294716"/>
                  <a:pt x="242799" y="967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7533D8E-FC0D-D242-BEB7-BF7529F7B7D4}"/>
              </a:ext>
            </a:extLst>
          </p:cNvPr>
          <p:cNvSpPr>
            <a:spLocks noGrp="1"/>
          </p:cNvSpPr>
          <p:nvPr>
            <p:ph sz="half" idx="1"/>
          </p:nvPr>
        </p:nvSpPr>
        <p:spPr>
          <a:xfrm>
            <a:off x="3992169" y="0"/>
            <a:ext cx="3661588" cy="2565474"/>
          </a:xfrm>
        </p:spPr>
        <p:txBody>
          <a:bodyPr anchor="ctr">
            <a:noAutofit/>
          </a:bodyPr>
          <a:lstStyle/>
          <a:p>
            <a:pPr marL="0" indent="0">
              <a:buNone/>
            </a:pPr>
            <a:r>
              <a:rPr lang="en-US" sz="2000" dirty="0"/>
              <a:t>Board members are required to:</a:t>
            </a:r>
          </a:p>
          <a:p>
            <a:r>
              <a:rPr lang="en-US" sz="2000" dirty="0"/>
              <a:t>act reasonably, prudently, and in the best interests of the organization; </a:t>
            </a:r>
          </a:p>
          <a:p>
            <a:r>
              <a:rPr lang="en-US" sz="2000" dirty="0"/>
              <a:t>avoid negligence and fraud; </a:t>
            </a:r>
          </a:p>
          <a:p>
            <a:r>
              <a:rPr lang="en-US" sz="2000" dirty="0"/>
              <a:t>and avoid conflicts of interest. </a:t>
            </a:r>
          </a:p>
        </p:txBody>
      </p:sp>
      <p:sp>
        <p:nvSpPr>
          <p:cNvPr id="18" name="Freeform: Shape 17">
            <a:extLst>
              <a:ext uri="{FF2B5EF4-FFF2-40B4-BE49-F238E27FC236}">
                <a16:creationId xmlns:a16="http://schemas.microsoft.com/office/drawing/2014/main" id="{A5AD6500-BB62-4AAC-9D2F-C10DDC90CB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16897" y="1584494"/>
            <a:ext cx="4375105" cy="5273507"/>
          </a:xfrm>
          <a:custGeom>
            <a:avLst/>
            <a:gdLst>
              <a:gd name="connsiteX0" fmla="*/ 2921508 w 4375105"/>
              <a:gd name="connsiteY0" fmla="*/ 0 h 5273507"/>
              <a:gd name="connsiteX1" fmla="*/ 4314072 w 4375105"/>
              <a:gd name="connsiteY1" fmla="*/ 352611 h 5273507"/>
              <a:gd name="connsiteX2" fmla="*/ 4375105 w 4375105"/>
              <a:gd name="connsiteY2" fmla="*/ 389689 h 5273507"/>
              <a:gd name="connsiteX3" fmla="*/ 4375105 w 4375105"/>
              <a:gd name="connsiteY3" fmla="*/ 5273507 h 5273507"/>
              <a:gd name="connsiteX4" fmla="*/ 1193705 w 4375105"/>
              <a:gd name="connsiteY4" fmla="*/ 5273507 h 5273507"/>
              <a:gd name="connsiteX5" fmla="*/ 1063158 w 4375105"/>
              <a:gd name="connsiteY5" fmla="*/ 5175886 h 5273507"/>
              <a:gd name="connsiteX6" fmla="*/ 0 w 4375105"/>
              <a:gd name="connsiteY6" fmla="*/ 2921508 h 5273507"/>
              <a:gd name="connsiteX7" fmla="*/ 2921508 w 4375105"/>
              <a:gd name="connsiteY7" fmla="*/ 0 h 5273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75105" h="5273507">
                <a:moveTo>
                  <a:pt x="2921508" y="0"/>
                </a:moveTo>
                <a:cubicBezTo>
                  <a:pt x="3425728" y="0"/>
                  <a:pt x="3900114" y="127735"/>
                  <a:pt x="4314072" y="352611"/>
                </a:cubicBezTo>
                <a:lnTo>
                  <a:pt x="4375105" y="389689"/>
                </a:lnTo>
                <a:lnTo>
                  <a:pt x="4375105" y="5273507"/>
                </a:lnTo>
                <a:lnTo>
                  <a:pt x="1193705" y="5273507"/>
                </a:lnTo>
                <a:lnTo>
                  <a:pt x="1063158" y="5175886"/>
                </a:lnTo>
                <a:cubicBezTo>
                  <a:pt x="413861" y="4640038"/>
                  <a:pt x="0" y="3829104"/>
                  <a:pt x="0" y="2921508"/>
                </a:cubicBezTo>
                <a:cubicBezTo>
                  <a:pt x="0" y="1308004"/>
                  <a:pt x="1308004" y="0"/>
                  <a:pt x="292150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3F4CB9B5-B1FC-E24A-83BB-7B5F7BECAA3B}"/>
              </a:ext>
            </a:extLst>
          </p:cNvPr>
          <p:cNvSpPr>
            <a:spLocks noGrp="1"/>
          </p:cNvSpPr>
          <p:nvPr>
            <p:ph sz="half" idx="2"/>
          </p:nvPr>
        </p:nvSpPr>
        <p:spPr>
          <a:xfrm>
            <a:off x="8386139" y="2780961"/>
            <a:ext cx="3960003" cy="3492839"/>
          </a:xfrm>
        </p:spPr>
        <p:txBody>
          <a:bodyPr anchor="ctr">
            <a:noAutofit/>
          </a:bodyPr>
          <a:lstStyle/>
          <a:p>
            <a:pPr marL="0" indent="0">
              <a:buNone/>
            </a:pPr>
            <a:r>
              <a:rPr lang="en-US" dirty="0"/>
              <a:t>If a board member breaches their duties to the organization, that board member may potentially be liable to the organization for any damages caused as a result of the breach. </a:t>
            </a:r>
          </a:p>
        </p:txBody>
      </p:sp>
      <p:pic>
        <p:nvPicPr>
          <p:cNvPr id="2" name="Audio 1">
            <a:hlinkClick r:id="" action="ppaction://media"/>
            <a:extLst>
              <a:ext uri="{FF2B5EF4-FFF2-40B4-BE49-F238E27FC236}">
                <a16:creationId xmlns:a16="http://schemas.microsoft.com/office/drawing/2014/main" id="{2BB4C25E-0EA6-4CAA-B8A7-DD0B8F8F956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1722861173"/>
      </p:ext>
    </p:extLst>
  </p:cSld>
  <p:clrMapOvr>
    <a:masterClrMapping/>
  </p:clrMapOvr>
  <mc:AlternateContent xmlns:mc="http://schemas.openxmlformats.org/markup-compatibility/2006">
    <mc:Choice xmlns:p14="http://schemas.microsoft.com/office/powerpoint/2010/main" Requires="p14">
      <p:transition spd="slow" p14:dur="2000" advTm="57600"/>
    </mc:Choice>
    <mc:Fallback>
      <p:transition spd="slow" advTm="5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2067708B-A708-C44F-A4C9-E93C3AD148DD}"/>
              </a:ext>
            </a:extLst>
          </p:cNvPr>
          <p:cNvSpPr txBox="1"/>
          <p:nvPr/>
        </p:nvSpPr>
        <p:spPr>
          <a:xfrm>
            <a:off x="640079" y="2053641"/>
            <a:ext cx="3669161" cy="2760098"/>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4400" b="1" kern="1200" dirty="0">
                <a:solidFill>
                  <a:srgbClr val="FFFFFF"/>
                </a:solidFill>
                <a:latin typeface="+mj-lt"/>
                <a:ea typeface="+mj-ea"/>
                <a:cs typeface="+mj-cs"/>
              </a:rPr>
              <a:t>Attorney-client privilege – what is its purpose?</a:t>
            </a:r>
            <a:r>
              <a:rPr lang="en-US" sz="4400" kern="1200" dirty="0">
                <a:solidFill>
                  <a:srgbClr val="FFFFFF"/>
                </a:solidFill>
                <a:latin typeface="+mj-lt"/>
                <a:ea typeface="+mj-ea"/>
                <a:cs typeface="+mj-cs"/>
              </a:rPr>
              <a:t> </a:t>
            </a:r>
          </a:p>
          <a:p>
            <a:pPr defTabSz="914400">
              <a:lnSpc>
                <a:spcPct val="90000"/>
              </a:lnSpc>
              <a:spcBef>
                <a:spcPct val="0"/>
              </a:spcBef>
              <a:spcAft>
                <a:spcPts val="600"/>
              </a:spcAft>
            </a:pPr>
            <a:endParaRPr lang="en-US" sz="4400" kern="1200" dirty="0">
              <a:solidFill>
                <a:srgbClr val="FFFFFF"/>
              </a:solidFill>
              <a:latin typeface="+mj-lt"/>
              <a:ea typeface="+mj-ea"/>
              <a:cs typeface="+mj-cs"/>
            </a:endParaRPr>
          </a:p>
        </p:txBody>
      </p:sp>
      <p:sp>
        <p:nvSpPr>
          <p:cNvPr id="3" name="TextBox 2">
            <a:extLst>
              <a:ext uri="{FF2B5EF4-FFF2-40B4-BE49-F238E27FC236}">
                <a16:creationId xmlns:a16="http://schemas.microsoft.com/office/drawing/2014/main" id="{F94F0338-859D-1C4A-A788-C98730A31572}"/>
              </a:ext>
            </a:extLst>
          </p:cNvPr>
          <p:cNvSpPr txBox="1"/>
          <p:nvPr/>
        </p:nvSpPr>
        <p:spPr>
          <a:xfrm>
            <a:off x="6090574" y="801866"/>
            <a:ext cx="5306084" cy="5230634"/>
          </a:xfrm>
          <a:prstGeom prst="rect">
            <a:avLst/>
          </a:prstGeom>
        </p:spPr>
        <p:txBody>
          <a:bodyPr vert="horz" lIns="91440" tIns="45720" rIns="91440" bIns="45720" rtlCol="0" anchor="ctr">
            <a:normAutofit/>
          </a:bodyPr>
          <a:lstStyle/>
          <a:p>
            <a:pPr indent="-228600" defTabSz="914400" fontAlgn="base">
              <a:lnSpc>
                <a:spcPct val="90000"/>
              </a:lnSpc>
              <a:spcAft>
                <a:spcPts val="600"/>
              </a:spcAft>
              <a:buFont typeface="Arial" panose="020B0604020202020204" pitchFamily="34" charset="0"/>
              <a:buChar char="•"/>
            </a:pPr>
            <a:r>
              <a:rPr lang="en-US" sz="2400" b="1" dirty="0">
                <a:solidFill>
                  <a:srgbClr val="000000"/>
                </a:solidFill>
              </a:rPr>
              <a:t>Based on two assumptions: </a:t>
            </a:r>
          </a:p>
          <a:p>
            <a:pPr marL="971550" lvl="1" indent="-228600" defTabSz="914400" fontAlgn="base">
              <a:lnSpc>
                <a:spcPct val="90000"/>
              </a:lnSpc>
              <a:spcAft>
                <a:spcPts val="600"/>
              </a:spcAft>
              <a:buFont typeface="Arial" panose="020B0604020202020204" pitchFamily="34" charset="0"/>
              <a:buChar char="•"/>
            </a:pPr>
            <a:r>
              <a:rPr lang="en-US" sz="2400" dirty="0">
                <a:solidFill>
                  <a:srgbClr val="000000"/>
                </a:solidFill>
              </a:rPr>
              <a:t>Good legal assistance requires full disclosure of a client’s legal problems; and </a:t>
            </a:r>
          </a:p>
          <a:p>
            <a:pPr marL="971550" lvl="1" indent="-228600" defTabSz="914400" fontAlgn="base">
              <a:lnSpc>
                <a:spcPct val="90000"/>
              </a:lnSpc>
              <a:spcAft>
                <a:spcPts val="600"/>
              </a:spcAft>
              <a:buFont typeface="Arial" panose="020B0604020202020204" pitchFamily="34" charset="0"/>
              <a:buChar char="•"/>
            </a:pPr>
            <a:r>
              <a:rPr lang="en-US" sz="2400" dirty="0">
                <a:solidFill>
                  <a:srgbClr val="000000"/>
                </a:solidFill>
              </a:rPr>
              <a:t>a client will only reveal the details required for proper representation if her confidences are protected.  </a:t>
            </a:r>
          </a:p>
          <a:p>
            <a:pPr indent="-228600" defTabSz="914400" fontAlgn="base">
              <a:lnSpc>
                <a:spcPct val="90000"/>
              </a:lnSpc>
              <a:spcAft>
                <a:spcPts val="600"/>
              </a:spcAft>
              <a:buFont typeface="Arial" panose="020B0604020202020204" pitchFamily="34" charset="0"/>
              <a:buChar char="•"/>
            </a:pPr>
            <a:endParaRPr lang="en-US" sz="2400" dirty="0">
              <a:solidFill>
                <a:srgbClr val="000000"/>
              </a:solidFill>
            </a:endParaRPr>
          </a:p>
          <a:p>
            <a:pPr indent="-228600" defTabSz="914400" fontAlgn="base">
              <a:lnSpc>
                <a:spcPct val="90000"/>
              </a:lnSpc>
              <a:spcAft>
                <a:spcPts val="600"/>
              </a:spcAft>
              <a:buFont typeface="Arial" panose="020B0604020202020204" pitchFamily="34" charset="0"/>
              <a:buChar char="•"/>
            </a:pPr>
            <a:r>
              <a:rPr lang="en-US" sz="2400" b="1" dirty="0">
                <a:solidFill>
                  <a:srgbClr val="000000"/>
                </a:solidFill>
              </a:rPr>
              <a:t>Ultimate goal: </a:t>
            </a:r>
            <a:r>
              <a:rPr lang="en-US" sz="2400" dirty="0">
                <a:solidFill>
                  <a:srgbClr val="000000"/>
                </a:solidFill>
              </a:rPr>
              <a:t>to encourage free and open communication between client and lawyer, thus promoting informed, effective representation.  </a:t>
            </a:r>
          </a:p>
        </p:txBody>
      </p:sp>
      <p:pic>
        <p:nvPicPr>
          <p:cNvPr id="6" name="Audio 5">
            <a:hlinkClick r:id="" action="ppaction://media"/>
            <a:extLst>
              <a:ext uri="{FF2B5EF4-FFF2-40B4-BE49-F238E27FC236}">
                <a16:creationId xmlns:a16="http://schemas.microsoft.com/office/drawing/2014/main" id="{ED2B455F-A3D6-4014-8C7D-8B5152E601A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588179132"/>
      </p:ext>
    </p:extLst>
  </p:cSld>
  <p:clrMapOvr>
    <a:masterClrMapping/>
  </p:clrMapOvr>
  <mc:AlternateContent xmlns:mc="http://schemas.openxmlformats.org/markup-compatibility/2006">
    <mc:Choice xmlns:p14="http://schemas.microsoft.com/office/powerpoint/2010/main" Requires="p14">
      <p:transition spd="slow" p14:dur="2000" advTm="171443"/>
    </mc:Choice>
    <mc:Fallback>
      <p:transition spd="slow" advTm="1714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936458E7-6702-8E4A-B278-6ED1C976B660}"/>
              </a:ext>
            </a:extLst>
          </p:cNvPr>
          <p:cNvSpPr txBox="1"/>
          <p:nvPr/>
        </p:nvSpPr>
        <p:spPr>
          <a:xfrm>
            <a:off x="778476" y="939114"/>
            <a:ext cx="3830593" cy="4868298"/>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4400" b="1" dirty="0">
                <a:solidFill>
                  <a:srgbClr val="FFFFFF"/>
                </a:solidFill>
                <a:latin typeface="+mj-lt"/>
                <a:ea typeface="+mj-ea"/>
                <a:cs typeface="+mj-cs"/>
              </a:rPr>
              <a:t>What does the attorney-client privilege protect?</a:t>
            </a:r>
            <a:r>
              <a:rPr lang="en-US" sz="4400" dirty="0">
                <a:solidFill>
                  <a:srgbClr val="FFFFFF"/>
                </a:solidFill>
                <a:latin typeface="+mj-lt"/>
                <a:ea typeface="+mj-ea"/>
                <a:cs typeface="+mj-cs"/>
              </a:rPr>
              <a:t> </a:t>
            </a:r>
          </a:p>
          <a:p>
            <a:pPr defTabSz="914400">
              <a:lnSpc>
                <a:spcPct val="90000"/>
              </a:lnSpc>
              <a:spcBef>
                <a:spcPct val="0"/>
              </a:spcBef>
              <a:spcAft>
                <a:spcPts val="600"/>
              </a:spcAft>
            </a:pPr>
            <a:endParaRPr lang="en-US" sz="4400" dirty="0">
              <a:solidFill>
                <a:srgbClr val="FFFFFF"/>
              </a:solidFill>
              <a:latin typeface="+mj-lt"/>
              <a:ea typeface="+mj-ea"/>
              <a:cs typeface="+mj-cs"/>
            </a:endParaRPr>
          </a:p>
        </p:txBody>
      </p:sp>
      <p:graphicFrame>
        <p:nvGraphicFramePr>
          <p:cNvPr id="12" name="TextBox 2">
            <a:extLst>
              <a:ext uri="{FF2B5EF4-FFF2-40B4-BE49-F238E27FC236}">
                <a16:creationId xmlns:a16="http://schemas.microsoft.com/office/drawing/2014/main" id="{13921CBF-E7E3-495C-A69A-41CECDB29C4F}"/>
              </a:ext>
            </a:extLst>
          </p:cNvPr>
          <p:cNvGraphicFramePr/>
          <p:nvPr>
            <p:extLst>
              <p:ext uri="{D42A27DB-BD31-4B8C-83A1-F6EECF244321}">
                <p14:modId xmlns:p14="http://schemas.microsoft.com/office/powerpoint/2010/main" val="3796675612"/>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2">
            <a:hlinkClick r:id="" action="ppaction://media"/>
            <a:extLst>
              <a:ext uri="{FF2B5EF4-FFF2-40B4-BE49-F238E27FC236}">
                <a16:creationId xmlns:a16="http://schemas.microsoft.com/office/drawing/2014/main" id="{C8092E8C-466B-478B-8F69-CDF37F34F57F}"/>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70338253"/>
      </p:ext>
    </p:extLst>
  </p:cSld>
  <p:clrMapOvr>
    <a:masterClrMapping/>
  </p:clrMapOvr>
  <mc:AlternateContent xmlns:mc="http://schemas.openxmlformats.org/markup-compatibility/2006">
    <mc:Choice xmlns:p14="http://schemas.microsoft.com/office/powerpoint/2010/main" Requires="p14">
      <p:transition spd="slow" p14:dur="2000" advTm="41353"/>
    </mc:Choice>
    <mc:Fallback>
      <p:transition spd="slow" advTm="413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itle 3">
            <a:extLst>
              <a:ext uri="{FF2B5EF4-FFF2-40B4-BE49-F238E27FC236}">
                <a16:creationId xmlns:a16="http://schemas.microsoft.com/office/drawing/2014/main" id="{9B0AC2B5-52A4-FC4F-8F26-CAC40E30DEDA}"/>
              </a:ext>
            </a:extLst>
          </p:cNvPr>
          <p:cNvSpPr>
            <a:spLocks noGrp="1"/>
          </p:cNvSpPr>
          <p:nvPr>
            <p:ph type="title"/>
          </p:nvPr>
        </p:nvSpPr>
        <p:spPr>
          <a:xfrm>
            <a:off x="863029" y="1012004"/>
            <a:ext cx="3416158" cy="4795408"/>
          </a:xfrm>
        </p:spPr>
        <p:txBody>
          <a:bodyPr vert="horz" lIns="91440" tIns="45720" rIns="91440" bIns="45720" rtlCol="0" anchor="ctr">
            <a:normAutofit/>
          </a:bodyPr>
          <a:lstStyle/>
          <a:p>
            <a:r>
              <a:rPr lang="en-US" sz="3700" b="1">
                <a:solidFill>
                  <a:srgbClr val="FFFFFF"/>
                </a:solidFill>
              </a:rPr>
              <a:t>Communications Covered by the Privilege</a:t>
            </a:r>
            <a:endParaRPr lang="en-US" sz="3700">
              <a:solidFill>
                <a:srgbClr val="FFFFFF"/>
              </a:solidFill>
            </a:endParaRPr>
          </a:p>
        </p:txBody>
      </p:sp>
      <p:graphicFrame>
        <p:nvGraphicFramePr>
          <p:cNvPr id="6" name="TextBox 2">
            <a:extLst>
              <a:ext uri="{FF2B5EF4-FFF2-40B4-BE49-F238E27FC236}">
                <a16:creationId xmlns:a16="http://schemas.microsoft.com/office/drawing/2014/main" id="{FEE19305-22CE-428C-B382-C23B0C0ED042}"/>
              </a:ext>
            </a:extLst>
          </p:cNvPr>
          <p:cNvGraphicFramePr/>
          <p:nvPr>
            <p:extLst>
              <p:ext uri="{D42A27DB-BD31-4B8C-83A1-F6EECF244321}">
                <p14:modId xmlns:p14="http://schemas.microsoft.com/office/powerpoint/2010/main" val="560620718"/>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2">
            <a:hlinkClick r:id="" action="ppaction://media"/>
            <a:extLst>
              <a:ext uri="{FF2B5EF4-FFF2-40B4-BE49-F238E27FC236}">
                <a16:creationId xmlns:a16="http://schemas.microsoft.com/office/drawing/2014/main" id="{D53C0675-B4E9-4C8C-AF00-EC73B1FDDFF7}"/>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446280276"/>
      </p:ext>
    </p:extLst>
  </p:cSld>
  <p:clrMapOvr>
    <a:masterClrMapping/>
  </p:clrMapOvr>
  <mc:AlternateContent xmlns:mc="http://schemas.openxmlformats.org/markup-compatibility/2006">
    <mc:Choice xmlns:p14="http://schemas.microsoft.com/office/powerpoint/2010/main" Requires="p14">
      <p:transition spd="slow" p14:dur="2000" advTm="73921"/>
    </mc:Choice>
    <mc:Fallback>
      <p:transition spd="slow" advTm="739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0BC9EFE1-D8CB-4668-9980-DB108327A7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7CBAE1BD-B8E4-4029-8AA2-C77E4FED986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95D3369E-03E5-244B-B64C-7D12917578AC}"/>
              </a:ext>
            </a:extLst>
          </p:cNvPr>
          <p:cNvSpPr txBox="1"/>
          <p:nvPr/>
        </p:nvSpPr>
        <p:spPr>
          <a:xfrm>
            <a:off x="7104865" y="2728275"/>
            <a:ext cx="4861848" cy="2151837"/>
          </a:xfrm>
          <a:prstGeom prst="rect">
            <a:avLst/>
          </a:prstGeom>
        </p:spPr>
        <p:txBody>
          <a:bodyPr vert="horz" lIns="91440" tIns="45720" rIns="91440" bIns="45720" rtlCol="0" anchor="t">
            <a:noAutofit/>
          </a:bodyPr>
          <a:lstStyle/>
          <a:p>
            <a:pPr defTabSz="914400" fontAlgn="base">
              <a:lnSpc>
                <a:spcPct val="90000"/>
              </a:lnSpc>
              <a:spcBef>
                <a:spcPct val="0"/>
              </a:spcBef>
              <a:spcAft>
                <a:spcPts val="600"/>
              </a:spcAft>
            </a:pPr>
            <a:r>
              <a:rPr lang="en-US" sz="4000" b="1" dirty="0">
                <a:solidFill>
                  <a:srgbClr val="000000"/>
                </a:solidFill>
                <a:latin typeface="+mj-lt"/>
                <a:ea typeface="+mj-ea"/>
                <a:cs typeface="+mj-cs"/>
              </a:rPr>
              <a:t>Only Communications Between Privileged Persons are Protected</a:t>
            </a:r>
            <a:r>
              <a:rPr lang="en-US" sz="4000" dirty="0">
                <a:solidFill>
                  <a:srgbClr val="000000"/>
                </a:solidFill>
                <a:latin typeface="+mj-lt"/>
                <a:ea typeface="+mj-ea"/>
                <a:cs typeface="+mj-cs"/>
              </a:rPr>
              <a:t> </a:t>
            </a:r>
          </a:p>
        </p:txBody>
      </p:sp>
      <p:sp>
        <p:nvSpPr>
          <p:cNvPr id="22" name="Freeform 49">
            <a:extLst>
              <a:ext uri="{FF2B5EF4-FFF2-40B4-BE49-F238E27FC236}">
                <a16:creationId xmlns:a16="http://schemas.microsoft.com/office/drawing/2014/main" id="{77DA6D33-2D62-458C-BF5D-DBF612FD5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a:extLst>
              <a:ext uri="{FF2B5EF4-FFF2-40B4-BE49-F238E27FC236}">
                <a16:creationId xmlns:a16="http://schemas.microsoft.com/office/drawing/2014/main" id="{B423A1ED-0182-2F42-AF92-8D6A59B2EEF6}"/>
              </a:ext>
            </a:extLst>
          </p:cNvPr>
          <p:cNvPicPr>
            <a:picLocks noChangeAspect="1"/>
          </p:cNvPicPr>
          <p:nvPr/>
        </p:nvPicPr>
        <p:blipFill rotWithShape="1">
          <a:blip r:embed="rId6">
            <a:alphaModFix/>
          </a:blip>
          <a:srcRect l="4106" r="8996" b="3"/>
          <a:stretch/>
        </p:blipFill>
        <p:spPr>
          <a:xfrm>
            <a:off x="1" y="770037"/>
            <a:ext cx="5298683" cy="6097438"/>
          </a:xfrm>
          <a:custGeom>
            <a:avLst/>
            <a:gdLst>
              <a:gd name="connsiteX0" fmla="*/ 2178155 w 5298683"/>
              <a:gd name="connsiteY0" fmla="*/ 0 h 6097438"/>
              <a:gd name="connsiteX1" fmla="*/ 5298683 w 5298683"/>
              <a:gd name="connsiteY1" fmla="*/ 3120527 h 6097438"/>
              <a:gd name="connsiteX2" fmla="*/ 3392805 w 5298683"/>
              <a:gd name="connsiteY2" fmla="*/ 5995828 h 6097438"/>
              <a:gd name="connsiteX3" fmla="*/ 3115184 w 5298683"/>
              <a:gd name="connsiteY3" fmla="*/ 6097438 h 6097438"/>
              <a:gd name="connsiteX4" fmla="*/ 1241127 w 5298683"/>
              <a:gd name="connsiteY4" fmla="*/ 6097438 h 6097438"/>
              <a:gd name="connsiteX5" fmla="*/ 963506 w 5298683"/>
              <a:gd name="connsiteY5" fmla="*/ 5995828 h 6097438"/>
              <a:gd name="connsiteX6" fmla="*/ 193210 w 5298683"/>
              <a:gd name="connsiteY6" fmla="*/ 5528477 h 6097438"/>
              <a:gd name="connsiteX7" fmla="*/ 0 w 5298683"/>
              <a:gd name="connsiteY7" fmla="*/ 5352876 h 6097438"/>
              <a:gd name="connsiteX8" fmla="*/ 0 w 5298683"/>
              <a:gd name="connsiteY8" fmla="*/ 888178 h 6097438"/>
              <a:gd name="connsiteX9" fmla="*/ 193210 w 5298683"/>
              <a:gd name="connsiteY9" fmla="*/ 712577 h 6097438"/>
              <a:gd name="connsiteX10" fmla="*/ 2178155 w 5298683"/>
              <a:gd name="connsiteY10" fmla="*/ 0 h 6097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effectLst>
            <a:softEdge rad="0"/>
          </a:effectLst>
        </p:spPr>
      </p:pic>
      <p:pic>
        <p:nvPicPr>
          <p:cNvPr id="3" name="Audio 2">
            <a:hlinkClick r:id="" action="ppaction://media"/>
            <a:extLst>
              <a:ext uri="{FF2B5EF4-FFF2-40B4-BE49-F238E27FC236}">
                <a16:creationId xmlns:a16="http://schemas.microsoft.com/office/drawing/2014/main" id="{073EDAD7-8A3D-4324-A262-C8C6643A6DE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806171938"/>
      </p:ext>
    </p:extLst>
  </p:cSld>
  <p:clrMapOvr>
    <a:masterClrMapping/>
  </p:clrMapOvr>
  <mc:AlternateContent xmlns:mc="http://schemas.openxmlformats.org/markup-compatibility/2006">
    <mc:Choice xmlns:p14="http://schemas.microsoft.com/office/powerpoint/2010/main" Requires="p14">
      <p:transition spd="slow" p14:dur="2000" advTm="21711"/>
    </mc:Choice>
    <mc:Fallback>
      <p:transition spd="slow" advTm="217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E95D989-81FA-4BAD-9AD5-E46CEDA91B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3"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itle 2">
            <a:extLst>
              <a:ext uri="{FF2B5EF4-FFF2-40B4-BE49-F238E27FC236}">
                <a16:creationId xmlns:a16="http://schemas.microsoft.com/office/drawing/2014/main" id="{AC8B67B6-33F9-914D-BA4C-F6D31E48F0C4}"/>
              </a:ext>
            </a:extLst>
          </p:cNvPr>
          <p:cNvSpPr>
            <a:spLocks noGrp="1"/>
          </p:cNvSpPr>
          <p:nvPr>
            <p:ph type="title"/>
          </p:nvPr>
        </p:nvSpPr>
        <p:spPr>
          <a:xfrm>
            <a:off x="333632" y="407773"/>
            <a:ext cx="3978876" cy="5807290"/>
          </a:xfrm>
        </p:spPr>
        <p:txBody>
          <a:bodyPr>
            <a:normAutofit/>
          </a:bodyPr>
          <a:lstStyle/>
          <a:p>
            <a:r>
              <a:rPr lang="en-US" dirty="0">
                <a:solidFill>
                  <a:srgbClr val="FFFFFF"/>
                </a:solidFill>
                <a:latin typeface="Calibri" panose="020F0502020204030204" pitchFamily="34" charset="0"/>
                <a:ea typeface="Calibri" panose="020F0502020204030204" pitchFamily="34" charset="0"/>
                <a:cs typeface="Times New Roman" panose="02020603050405020304" pitchFamily="18" charset="0"/>
              </a:rPr>
              <a:t>There are three categories of people who are considered privileged persons:  </a:t>
            </a:r>
            <a:endParaRPr lang="en-US" dirty="0">
              <a:solidFill>
                <a:srgbClr val="FFFFFF"/>
              </a:solidFill>
            </a:endParaRPr>
          </a:p>
        </p:txBody>
      </p:sp>
      <p:sp>
        <p:nvSpPr>
          <p:cNvPr id="13" name="Rectangle 12">
            <a:extLst>
              <a:ext uri="{FF2B5EF4-FFF2-40B4-BE49-F238E27FC236}">
                <a16:creationId xmlns:a16="http://schemas.microsoft.com/office/drawing/2014/main" id="{156189E5-8A3E-4CFD-B71B-CCD0F8495E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3" y="0"/>
            <a:ext cx="142074" cy="6858000"/>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3">
            <a:extLst>
              <a:ext uri="{FF2B5EF4-FFF2-40B4-BE49-F238E27FC236}">
                <a16:creationId xmlns:a16="http://schemas.microsoft.com/office/drawing/2014/main" id="{89381606-2355-426E-BFB1-433822FDF363}"/>
              </a:ext>
            </a:extLst>
          </p:cNvPr>
          <p:cNvGraphicFramePr>
            <a:graphicFrameLocks noGrp="1"/>
          </p:cNvGraphicFramePr>
          <p:nvPr>
            <p:ph idx="1"/>
            <p:extLst>
              <p:ext uri="{D42A27DB-BD31-4B8C-83A1-F6EECF244321}">
                <p14:modId xmlns:p14="http://schemas.microsoft.com/office/powerpoint/2010/main" val="2746401244"/>
              </p:ext>
            </p:extLst>
          </p:nvPr>
        </p:nvGraphicFramePr>
        <p:xfrm>
          <a:off x="5138152" y="0"/>
          <a:ext cx="6630987" cy="498316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 name="TextBox 1">
            <a:extLst>
              <a:ext uri="{FF2B5EF4-FFF2-40B4-BE49-F238E27FC236}">
                <a16:creationId xmlns:a16="http://schemas.microsoft.com/office/drawing/2014/main" id="{CF432A71-7369-2C4B-9C86-E4C1450088B9}"/>
              </a:ext>
            </a:extLst>
          </p:cNvPr>
          <p:cNvSpPr txBox="1"/>
          <p:nvPr/>
        </p:nvSpPr>
        <p:spPr>
          <a:xfrm>
            <a:off x="5357298" y="4983161"/>
            <a:ext cx="6290462" cy="1200329"/>
          </a:xfrm>
          <a:prstGeom prst="rect">
            <a:avLst/>
          </a:prstGeom>
          <a:noFill/>
        </p:spPr>
        <p:txBody>
          <a:bodyPr wrap="square" rtlCol="0">
            <a:spAutoFit/>
          </a:bodyPr>
          <a:lstStyle/>
          <a:p>
            <a:pPr algn="ctr"/>
            <a:r>
              <a:rPr lang="en-US" dirty="0"/>
              <a:t>To be privileged, both the person sending and the person receiving the communication must fit within one of the three categories.</a:t>
            </a:r>
          </a:p>
          <a:p>
            <a:endParaRPr lang="en-US" dirty="0"/>
          </a:p>
        </p:txBody>
      </p:sp>
      <p:pic>
        <p:nvPicPr>
          <p:cNvPr id="7" name="Audio 6">
            <a:hlinkClick r:id="" action="ppaction://media"/>
            <a:extLst>
              <a:ext uri="{FF2B5EF4-FFF2-40B4-BE49-F238E27FC236}">
                <a16:creationId xmlns:a16="http://schemas.microsoft.com/office/drawing/2014/main" id="{39709410-A9F9-4377-BBF0-E62CB240CF3F}"/>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591535804"/>
      </p:ext>
    </p:extLst>
  </p:cSld>
  <p:clrMapOvr>
    <a:masterClrMapping/>
  </p:clrMapOvr>
  <mc:AlternateContent xmlns:mc="http://schemas.openxmlformats.org/markup-compatibility/2006">
    <mc:Choice xmlns:p14="http://schemas.microsoft.com/office/powerpoint/2010/main" Requires="p14">
      <p:transition spd="slow" p14:dur="2000" advTm="63845"/>
    </mc:Choice>
    <mc:Fallback>
      <p:transition spd="slow" advTm="638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0" name="Straight Arrow Connector 19">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2" name="Content Placeholder 1">
            <a:extLst>
              <a:ext uri="{FF2B5EF4-FFF2-40B4-BE49-F238E27FC236}">
                <a16:creationId xmlns:a16="http://schemas.microsoft.com/office/drawing/2014/main" id="{E386FF77-BD99-7D49-A3B3-FBB566D546C4}"/>
              </a:ext>
            </a:extLst>
          </p:cNvPr>
          <p:cNvSpPr>
            <a:spLocks noGrp="1"/>
          </p:cNvSpPr>
          <p:nvPr>
            <p:ph idx="1"/>
          </p:nvPr>
        </p:nvSpPr>
        <p:spPr>
          <a:xfrm>
            <a:off x="655321" y="2575034"/>
            <a:ext cx="5120113" cy="3462228"/>
          </a:xfrm>
        </p:spPr>
        <p:txBody>
          <a:bodyPr>
            <a:normAutofit/>
          </a:bodyPr>
          <a:lstStyle/>
          <a:p>
            <a:pPr marL="0" indent="0">
              <a:buNone/>
            </a:pPr>
            <a:r>
              <a:rPr lang="en-US" sz="2400" dirty="0"/>
              <a:t>Attorney-client privilege can be waived if the communication is shared with corporate employees who are not “directly concerned” with or did not have “primary responsibility” for the subject matter of the communication.</a:t>
            </a:r>
          </a:p>
        </p:txBody>
      </p:sp>
      <p:pic>
        <p:nvPicPr>
          <p:cNvPr id="6" name="Picture 5">
            <a:extLst>
              <a:ext uri="{FF2B5EF4-FFF2-40B4-BE49-F238E27FC236}">
                <a16:creationId xmlns:a16="http://schemas.microsoft.com/office/drawing/2014/main" id="{AAC90B29-E685-7544-83C2-99A881F795F3}"/>
              </a:ext>
            </a:extLst>
          </p:cNvPr>
          <p:cNvPicPr>
            <a:picLocks noChangeAspect="1"/>
          </p:cNvPicPr>
          <p:nvPr/>
        </p:nvPicPr>
        <p:blipFill rotWithShape="1">
          <a:blip r:embed="rId5">
            <a:extLst>
              <a:ext uri="{837473B0-CC2E-450A-ABE3-18F120FF3D39}">
                <a1611:picAttrSrcUrl xmlns:a1611="http://schemas.microsoft.com/office/drawing/2016/11/main" r:id="rId6"/>
              </a:ext>
            </a:extLst>
          </a:blip>
          <a:srcRect l="6254" r="130"/>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
        <p:nvSpPr>
          <p:cNvPr id="7" name="TextBox 6">
            <a:extLst>
              <a:ext uri="{FF2B5EF4-FFF2-40B4-BE49-F238E27FC236}">
                <a16:creationId xmlns:a16="http://schemas.microsoft.com/office/drawing/2014/main" id="{7AC275CC-9CA9-3449-95B7-C2862F418612}"/>
              </a:ext>
            </a:extLst>
          </p:cNvPr>
          <p:cNvSpPr txBox="1"/>
          <p:nvPr/>
        </p:nvSpPr>
        <p:spPr>
          <a:xfrm>
            <a:off x="10005183" y="6657945"/>
            <a:ext cx="2186817"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6" tooltip="http://www.barradeideas.com/comunica-para-que-te-conozcan/">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7" tooltip="https://creativecommons.org/licenses/by/3.0/">
                  <a:extLst>
                    <a:ext uri="{A12FA001-AC4F-418D-AE19-62706E023703}">
                      <ahyp:hlinkClr xmlns:ahyp="http://schemas.microsoft.com/office/drawing/2018/hyperlinkcolor" val="tx"/>
                    </a:ext>
                  </a:extLst>
                </a:hlinkClick>
              </a:rPr>
              <a:t>CC BY</a:t>
            </a:r>
            <a:endParaRPr lang="en-US" sz="700">
              <a:solidFill>
                <a:srgbClr val="FFFFFF"/>
              </a:solidFill>
            </a:endParaRPr>
          </a:p>
        </p:txBody>
      </p:sp>
      <p:pic>
        <p:nvPicPr>
          <p:cNvPr id="4" name="Audio 3">
            <a:hlinkClick r:id="" action="ppaction://media"/>
            <a:extLst>
              <a:ext uri="{FF2B5EF4-FFF2-40B4-BE49-F238E27FC236}">
                <a16:creationId xmlns:a16="http://schemas.microsoft.com/office/drawing/2014/main" id="{2A0989BA-1057-4B56-BBBD-8B0D012C3BE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724653627"/>
      </p:ext>
    </p:extLst>
  </p:cSld>
  <p:clrMapOvr>
    <a:masterClrMapping/>
  </p:clrMapOvr>
  <mc:AlternateContent xmlns:mc="http://schemas.openxmlformats.org/markup-compatibility/2006">
    <mc:Choice xmlns:p14="http://schemas.microsoft.com/office/powerpoint/2010/main" Requires="p14">
      <p:transition spd="slow" p14:dur="2000" advTm="84273"/>
    </mc:Choice>
    <mc:Fallback>
      <p:transition spd="slow" advTm="842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D70B121-56F4-4848-B38B-182089D90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3713705B-78B7-5645-9AEF-C37B2CAEDB39}"/>
              </a:ext>
            </a:extLst>
          </p:cNvPr>
          <p:cNvSpPr>
            <a:spLocks noGrp="1"/>
          </p:cNvSpPr>
          <p:nvPr>
            <p:ph type="title"/>
          </p:nvPr>
        </p:nvSpPr>
        <p:spPr>
          <a:xfrm>
            <a:off x="469559" y="963876"/>
            <a:ext cx="3863003" cy="5103291"/>
          </a:xfrm>
        </p:spPr>
        <p:txBody>
          <a:bodyPr>
            <a:normAutofit/>
          </a:bodyPr>
          <a:lstStyle/>
          <a:p>
            <a:pPr algn="r"/>
            <a:r>
              <a:rPr lang="en-US" sz="3700" b="1" dirty="0">
                <a:solidFill>
                  <a:schemeClr val="accent1"/>
                </a:solidFill>
              </a:rPr>
              <a:t>Privilege Applies ONLY to Communications Made for the Purpose of Securing Legal Advice</a:t>
            </a:r>
            <a:r>
              <a:rPr lang="en-US" sz="3700" dirty="0">
                <a:solidFill>
                  <a:schemeClr val="accent1"/>
                </a:solidFill>
              </a:rPr>
              <a:t> </a:t>
            </a:r>
          </a:p>
        </p:txBody>
      </p:sp>
      <p:cxnSp>
        <p:nvCxnSpPr>
          <p:cNvPr id="12" name="Straight Connector 11">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 name="Content Placeholder 4">
            <a:extLst>
              <a:ext uri="{FF2B5EF4-FFF2-40B4-BE49-F238E27FC236}">
                <a16:creationId xmlns:a16="http://schemas.microsoft.com/office/drawing/2014/main" id="{B9DC5B1A-2CEC-BD41-A32B-4B19E1ADF476}"/>
              </a:ext>
            </a:extLst>
          </p:cNvPr>
          <p:cNvSpPr>
            <a:spLocks noGrp="1"/>
          </p:cNvSpPr>
          <p:nvPr>
            <p:ph idx="1"/>
          </p:nvPr>
        </p:nvSpPr>
        <p:spPr>
          <a:xfrm>
            <a:off x="4976031" y="963877"/>
            <a:ext cx="6377769" cy="4930246"/>
          </a:xfrm>
        </p:spPr>
        <p:txBody>
          <a:bodyPr anchor="ctr">
            <a:normAutofit/>
          </a:bodyPr>
          <a:lstStyle/>
          <a:p>
            <a:pPr marL="0" lvl="0" indent="0" fontAlgn="base">
              <a:spcBef>
                <a:spcPts val="0"/>
              </a:spcBef>
              <a:spcAft>
                <a:spcPts val="600"/>
              </a:spcAft>
              <a:buClrTx/>
              <a:buSzTx/>
              <a:buNone/>
            </a:pPr>
            <a:r>
              <a:rPr lang="en-US" sz="2400" b="1"/>
              <a:t>Legal Purpose</a:t>
            </a:r>
            <a:r>
              <a:rPr lang="en-US" sz="2400"/>
              <a:t>. The final requirement to establish the privilege is that the protected communication was made for the purpose of securing legal advice or assistance. (i.e. client must be seeking “legal advice”) </a:t>
            </a:r>
          </a:p>
          <a:p>
            <a:pPr marL="0" lvl="0" indent="0" fontAlgn="base">
              <a:spcBef>
                <a:spcPts val="0"/>
              </a:spcBef>
              <a:spcAft>
                <a:spcPts val="600"/>
              </a:spcAft>
              <a:buClrTx/>
              <a:buSzTx/>
              <a:buNone/>
            </a:pPr>
            <a:endParaRPr lang="en-US" sz="2400"/>
          </a:p>
          <a:p>
            <a:pPr marL="0" lvl="0" indent="0" fontAlgn="base">
              <a:spcBef>
                <a:spcPts val="0"/>
              </a:spcBef>
              <a:spcAft>
                <a:spcPts val="600"/>
              </a:spcAft>
              <a:buClrTx/>
              <a:buSzTx/>
              <a:buNone/>
            </a:pPr>
            <a:r>
              <a:rPr lang="en-US" sz="2400" b="1" u="sng"/>
              <a:t>Key Takeaway-</a:t>
            </a:r>
            <a:r>
              <a:rPr lang="en-US" sz="2400"/>
              <a:t> Communications made to or by attorneys for business or financial purposes are not privileged.</a:t>
            </a:r>
          </a:p>
        </p:txBody>
      </p:sp>
      <p:pic>
        <p:nvPicPr>
          <p:cNvPr id="3" name="Audio 2">
            <a:hlinkClick r:id="" action="ppaction://media"/>
            <a:extLst>
              <a:ext uri="{FF2B5EF4-FFF2-40B4-BE49-F238E27FC236}">
                <a16:creationId xmlns:a16="http://schemas.microsoft.com/office/drawing/2014/main" id="{4FB1FF3C-CAA0-4674-9478-AFFA190B539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1024333402"/>
      </p:ext>
    </p:extLst>
  </p:cSld>
  <p:clrMapOvr>
    <a:masterClrMapping/>
  </p:clrMapOvr>
  <mc:AlternateContent xmlns:mc="http://schemas.openxmlformats.org/markup-compatibility/2006">
    <mc:Choice xmlns:p14="http://schemas.microsoft.com/office/powerpoint/2010/main" Requires="p14">
      <p:transition spd="slow" p14:dur="2000" advTm="81793"/>
    </mc:Choice>
    <mc:Fallback>
      <p:transition spd="slow" advTm="817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C565EB62-A12B-AC42-9AEE-A71EB1E54C85}"/>
              </a:ext>
            </a:extLst>
          </p:cNvPr>
          <p:cNvSpPr txBox="1"/>
          <p:nvPr/>
        </p:nvSpPr>
        <p:spPr>
          <a:xfrm>
            <a:off x="234778" y="1977081"/>
            <a:ext cx="4374292" cy="3256788"/>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4400" b="1" kern="1200" dirty="0">
                <a:solidFill>
                  <a:srgbClr val="FFFFFF"/>
                </a:solidFill>
                <a:latin typeface="+mj-lt"/>
                <a:ea typeface="+mj-ea"/>
                <a:cs typeface="+mj-cs"/>
              </a:rPr>
              <a:t>Communications Must be Intended to be Confidential</a:t>
            </a:r>
            <a:r>
              <a:rPr lang="en-US" sz="4400" kern="1200" dirty="0">
                <a:solidFill>
                  <a:srgbClr val="FFFFFF"/>
                </a:solidFill>
                <a:latin typeface="+mj-lt"/>
                <a:ea typeface="+mj-ea"/>
                <a:cs typeface="+mj-cs"/>
              </a:rPr>
              <a:t> </a:t>
            </a:r>
          </a:p>
          <a:p>
            <a:pPr defTabSz="914400">
              <a:lnSpc>
                <a:spcPct val="90000"/>
              </a:lnSpc>
              <a:spcBef>
                <a:spcPct val="0"/>
              </a:spcBef>
              <a:spcAft>
                <a:spcPts val="600"/>
              </a:spcAft>
            </a:pPr>
            <a:endParaRPr lang="en-US" sz="4400" kern="1200" dirty="0">
              <a:solidFill>
                <a:srgbClr val="FFFFFF"/>
              </a:solidFill>
              <a:latin typeface="+mj-lt"/>
              <a:ea typeface="+mj-ea"/>
              <a:cs typeface="+mj-cs"/>
            </a:endParaRPr>
          </a:p>
        </p:txBody>
      </p:sp>
      <p:sp>
        <p:nvSpPr>
          <p:cNvPr id="3" name="TextBox 2">
            <a:extLst>
              <a:ext uri="{FF2B5EF4-FFF2-40B4-BE49-F238E27FC236}">
                <a16:creationId xmlns:a16="http://schemas.microsoft.com/office/drawing/2014/main" id="{A577BB87-9E77-DD4E-857D-69046AEFA8A8}"/>
              </a:ext>
            </a:extLst>
          </p:cNvPr>
          <p:cNvSpPr txBox="1"/>
          <p:nvPr/>
        </p:nvSpPr>
        <p:spPr>
          <a:xfrm>
            <a:off x="6090573" y="801866"/>
            <a:ext cx="5616745" cy="5230634"/>
          </a:xfrm>
          <a:prstGeom prst="rect">
            <a:avLst/>
          </a:prstGeom>
        </p:spPr>
        <p:txBody>
          <a:bodyPr vert="horz" lIns="91440" tIns="45720" rIns="91440" bIns="45720" rtlCol="0" anchor="ctr">
            <a:normAutofit/>
          </a:bodyPr>
          <a:lstStyle/>
          <a:p>
            <a:pPr defTabSz="914400">
              <a:lnSpc>
                <a:spcPct val="90000"/>
              </a:lnSpc>
              <a:spcAft>
                <a:spcPts val="600"/>
              </a:spcAft>
            </a:pPr>
            <a:r>
              <a:rPr lang="en-US" sz="2400" dirty="0">
                <a:solidFill>
                  <a:srgbClr val="000000"/>
                </a:solidFill>
              </a:rPr>
              <a:t>To remain privileged, a communication </a:t>
            </a:r>
            <a:r>
              <a:rPr lang="en-US" sz="2400" u="sng" dirty="0">
                <a:solidFill>
                  <a:srgbClr val="000000"/>
                </a:solidFill>
              </a:rPr>
              <a:t>must be made in confidence and kept confidential</a:t>
            </a:r>
            <a:r>
              <a:rPr lang="en-US" sz="2400" dirty="0">
                <a:solidFill>
                  <a:srgbClr val="000000"/>
                </a:solidFill>
              </a:rPr>
              <a:t>.</a:t>
            </a:r>
          </a:p>
          <a:p>
            <a:pPr defTabSz="914400">
              <a:lnSpc>
                <a:spcPct val="90000"/>
              </a:lnSpc>
              <a:spcAft>
                <a:spcPts val="600"/>
              </a:spcAft>
            </a:pPr>
            <a:r>
              <a:rPr lang="en-US" sz="2400" dirty="0">
                <a:solidFill>
                  <a:srgbClr val="000000"/>
                </a:solidFill>
              </a:rPr>
              <a:t>The test is:</a:t>
            </a:r>
          </a:p>
          <a:p>
            <a:pPr marL="457200" indent="-457200" defTabSz="914400">
              <a:lnSpc>
                <a:spcPct val="90000"/>
              </a:lnSpc>
              <a:spcAft>
                <a:spcPts val="600"/>
              </a:spcAft>
              <a:buFont typeface="+mj-lt"/>
              <a:buAutoNum type="arabicPeriod"/>
            </a:pPr>
            <a:r>
              <a:rPr lang="en-US" sz="2400" dirty="0">
                <a:solidFill>
                  <a:srgbClr val="000000"/>
                </a:solidFill>
              </a:rPr>
              <a:t>whether the communicator, at the time the communication was made, intended for the information to remain secret from non-privileged persons, and </a:t>
            </a:r>
          </a:p>
          <a:p>
            <a:pPr marL="457200" indent="-457200" defTabSz="914400">
              <a:lnSpc>
                <a:spcPct val="90000"/>
              </a:lnSpc>
              <a:spcAft>
                <a:spcPts val="600"/>
              </a:spcAft>
              <a:buFont typeface="+mj-lt"/>
              <a:buAutoNum type="arabicPeriod"/>
            </a:pPr>
            <a:r>
              <a:rPr lang="en-US" sz="2400" dirty="0">
                <a:solidFill>
                  <a:srgbClr val="000000"/>
                </a:solidFill>
              </a:rPr>
              <a:t>whether the parties involved maintained the secrecy of the communication.  </a:t>
            </a:r>
          </a:p>
        </p:txBody>
      </p:sp>
      <p:pic>
        <p:nvPicPr>
          <p:cNvPr id="4" name="Audio 3">
            <a:hlinkClick r:id="" action="ppaction://media"/>
            <a:extLst>
              <a:ext uri="{FF2B5EF4-FFF2-40B4-BE49-F238E27FC236}">
                <a16:creationId xmlns:a16="http://schemas.microsoft.com/office/drawing/2014/main" id="{E566E6DD-9F43-4F01-9C63-04DF779AA0F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625527413"/>
      </p:ext>
    </p:extLst>
  </p:cSld>
  <p:clrMapOvr>
    <a:masterClrMapping/>
  </p:clrMapOvr>
  <mc:AlternateContent xmlns:mc="http://schemas.openxmlformats.org/markup-compatibility/2006">
    <mc:Choice xmlns:p14="http://schemas.microsoft.com/office/powerpoint/2010/main" Requires="p14">
      <p:transition spd="slow" p14:dur="2000" advTm="77561"/>
    </mc:Choice>
    <mc:Fallback>
      <p:transition spd="slow" advTm="775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3" name="Picture 22" descr="A black sign with white text&#10;&#10;Description automatically generated">
            <a:extLst>
              <a:ext uri="{FF2B5EF4-FFF2-40B4-BE49-F238E27FC236}">
                <a16:creationId xmlns:a16="http://schemas.microsoft.com/office/drawing/2014/main" id="{A2636A8B-4D31-5D44-8C3F-57905E92C513}"/>
              </a:ext>
            </a:extLst>
          </p:cNvPr>
          <p:cNvPicPr>
            <a:picLocks noChangeAspect="1"/>
          </p:cNvPicPr>
          <p:nvPr/>
        </p:nvPicPr>
        <p:blipFill rotWithShape="1">
          <a:blip r:embed="rId5">
            <a:extLst>
              <a:ext uri="{837473B0-CC2E-450A-ABE3-18F120FF3D39}">
                <a1611:picAttrSrcUrl xmlns:a1611="http://schemas.microsoft.com/office/drawing/2016/11/main" r:id="rId6"/>
              </a:ext>
            </a:extLst>
          </a:blip>
          <a:srcRect t="8536" r="2" b="2"/>
          <a:stretch/>
        </p:blipFill>
        <p:spPr>
          <a:xfrm>
            <a:off x="4818888" y="1"/>
            <a:ext cx="7373112" cy="6857999"/>
          </a:xfrm>
          <a:prstGeom prst="rect">
            <a:avLst/>
          </a:prstGeom>
        </p:spPr>
      </p:pic>
      <p:sp>
        <p:nvSpPr>
          <p:cNvPr id="44" name="Freeform 8">
            <a:extLst>
              <a:ext uri="{FF2B5EF4-FFF2-40B4-BE49-F238E27FC236}">
                <a16:creationId xmlns:a16="http://schemas.microsoft.com/office/drawing/2014/main" id="{9225B0D8-E56E-4ACC-A464-81F406276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1" y="-478"/>
            <a:ext cx="9468701" cy="6858478"/>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Freeform 11">
            <a:extLst>
              <a:ext uri="{FF2B5EF4-FFF2-40B4-BE49-F238E27FC236}">
                <a16:creationId xmlns:a16="http://schemas.microsoft.com/office/drawing/2014/main" id="{8F5D1B28-3976-4367-807C-CAD629CDD8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2" y="-478"/>
            <a:ext cx="8078052" cy="6858478"/>
          </a:xfrm>
          <a:custGeom>
            <a:avLst/>
            <a:gdLst>
              <a:gd name="connsiteX0" fmla="*/ 0 w 8078052"/>
              <a:gd name="connsiteY0" fmla="*/ 0 h 6858478"/>
              <a:gd name="connsiteX1" fmla="*/ 3829872 w 8078052"/>
              <a:gd name="connsiteY1" fmla="*/ 0 h 6858478"/>
              <a:gd name="connsiteX2" fmla="*/ 4896100 w 8078052"/>
              <a:gd name="connsiteY2" fmla="*/ 0 h 6858478"/>
              <a:gd name="connsiteX3" fmla="*/ 4901677 w 8078052"/>
              <a:gd name="connsiteY3" fmla="*/ 0 h 6858478"/>
              <a:gd name="connsiteX4" fmla="*/ 8078052 w 8078052"/>
              <a:gd name="connsiteY4" fmla="*/ 6858478 h 6858478"/>
              <a:gd name="connsiteX5" fmla="*/ 653497 w 8078052"/>
              <a:gd name="connsiteY5" fmla="*/ 6858478 h 6858478"/>
              <a:gd name="connsiteX6" fmla="*/ 653757 w 8078052"/>
              <a:gd name="connsiteY6" fmla="*/ 6857916 h 6858478"/>
              <a:gd name="connsiteX7" fmla="*/ 0 w 8078052"/>
              <a:gd name="connsiteY7" fmla="*/ 6857916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2" h="6858478">
                <a:moveTo>
                  <a:pt x="0" y="0"/>
                </a:moveTo>
                <a:lnTo>
                  <a:pt x="3829872" y="0"/>
                </a:lnTo>
                <a:lnTo>
                  <a:pt x="4896100" y="0"/>
                </a:lnTo>
                <a:lnTo>
                  <a:pt x="4901677" y="0"/>
                </a:lnTo>
                <a:lnTo>
                  <a:pt x="8078052" y="6858478"/>
                </a:lnTo>
                <a:lnTo>
                  <a:pt x="653497" y="6858478"/>
                </a:lnTo>
                <a:lnTo>
                  <a:pt x="653757" y="6857916"/>
                </a:lnTo>
                <a:lnTo>
                  <a:pt x="0" y="6857916"/>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itle 15">
            <a:extLst>
              <a:ext uri="{FF2B5EF4-FFF2-40B4-BE49-F238E27FC236}">
                <a16:creationId xmlns:a16="http://schemas.microsoft.com/office/drawing/2014/main" id="{D8EE14D3-8CAC-7749-83EA-C5809EBC05DE}"/>
              </a:ext>
            </a:extLst>
          </p:cNvPr>
          <p:cNvSpPr>
            <a:spLocks noGrp="1"/>
          </p:cNvSpPr>
          <p:nvPr>
            <p:ph type="title"/>
          </p:nvPr>
        </p:nvSpPr>
        <p:spPr>
          <a:xfrm>
            <a:off x="804672" y="2600324"/>
            <a:ext cx="5058370" cy="3320973"/>
          </a:xfrm>
        </p:spPr>
        <p:txBody>
          <a:bodyPr vert="horz" lIns="91440" tIns="45720" rIns="91440" bIns="45720" rtlCol="0" anchor="t">
            <a:normAutofit/>
          </a:bodyPr>
          <a:lstStyle/>
          <a:p>
            <a:r>
              <a:rPr lang="en-US" sz="5400" b="1"/>
              <a:t>Waiving the Attorney-Client Privilege</a:t>
            </a:r>
            <a:r>
              <a:rPr lang="en-US" sz="5400"/>
              <a:t> </a:t>
            </a:r>
          </a:p>
        </p:txBody>
      </p:sp>
      <p:sp>
        <p:nvSpPr>
          <p:cNvPr id="25" name="TextBox 24">
            <a:extLst>
              <a:ext uri="{FF2B5EF4-FFF2-40B4-BE49-F238E27FC236}">
                <a16:creationId xmlns:a16="http://schemas.microsoft.com/office/drawing/2014/main" id="{8884B1D4-70B6-264B-AE1D-6E591A2AE056}"/>
              </a:ext>
            </a:extLst>
          </p:cNvPr>
          <p:cNvSpPr txBox="1"/>
          <p:nvPr/>
        </p:nvSpPr>
        <p:spPr>
          <a:xfrm>
            <a:off x="10005183" y="6657945"/>
            <a:ext cx="2186817"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6" tooltip="http://www.lifebysoul.com/2016/09/09/2016-2017-jupiter-in-libra-the-great-balancing-begins/">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7" tooltip="https://creativecommons.org/licenses/by/3.0/">
                  <a:extLst>
                    <a:ext uri="{A12FA001-AC4F-418D-AE19-62706E023703}">
                      <ahyp:hlinkClr xmlns:ahyp="http://schemas.microsoft.com/office/drawing/2018/hyperlinkcolor" val="tx"/>
                    </a:ext>
                  </a:extLst>
                </a:hlinkClick>
              </a:rPr>
              <a:t>CC BY</a:t>
            </a:r>
            <a:endParaRPr lang="en-US" sz="700">
              <a:solidFill>
                <a:srgbClr val="FFFFFF"/>
              </a:solidFill>
            </a:endParaRPr>
          </a:p>
        </p:txBody>
      </p:sp>
      <p:pic>
        <p:nvPicPr>
          <p:cNvPr id="2" name="Audio 1">
            <a:hlinkClick r:id="" action="ppaction://media"/>
            <a:extLst>
              <a:ext uri="{FF2B5EF4-FFF2-40B4-BE49-F238E27FC236}">
                <a16:creationId xmlns:a16="http://schemas.microsoft.com/office/drawing/2014/main" id="{F2533ECE-7DAE-4E25-A2F5-C9CF94D65E5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14046485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19368"/>
    </mc:Choice>
    <mc:Fallback>
      <p:transition spd="slow" advTm="193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41FF607-30A6-9940-84A5-E206AA7607AA}"/>
              </a:ext>
            </a:extLst>
          </p:cNvPr>
          <p:cNvSpPr>
            <a:spLocks noGrp="1"/>
          </p:cNvSpPr>
          <p:nvPr>
            <p:ph type="title"/>
          </p:nvPr>
        </p:nvSpPr>
        <p:spPr>
          <a:xfrm>
            <a:off x="838200" y="365125"/>
            <a:ext cx="10515600" cy="1325563"/>
          </a:xfrm>
        </p:spPr>
        <p:txBody>
          <a:bodyPr vert="horz" lIns="91440" tIns="45720" rIns="91440" bIns="45720" rtlCol="0" anchor="ctr">
            <a:normAutofit/>
          </a:bodyPr>
          <a:lstStyle/>
          <a:p>
            <a:r>
              <a:rPr lang="en-US" b="1" kern="1200">
                <a:solidFill>
                  <a:schemeClr val="tx1"/>
                </a:solidFill>
                <a:latin typeface="+mj-lt"/>
                <a:ea typeface="+mj-ea"/>
                <a:cs typeface="+mj-cs"/>
              </a:rPr>
              <a:t>Corporate Waiver</a:t>
            </a:r>
            <a:endParaRPr lang="en-US" kern="1200">
              <a:solidFill>
                <a:schemeClr val="tx1"/>
              </a:solidFill>
              <a:latin typeface="+mj-lt"/>
              <a:ea typeface="+mj-ea"/>
              <a:cs typeface="+mj-cs"/>
            </a:endParaRPr>
          </a:p>
        </p:txBody>
      </p:sp>
      <p:graphicFrame>
        <p:nvGraphicFramePr>
          <p:cNvPr id="5" name="TextBox 1">
            <a:extLst>
              <a:ext uri="{FF2B5EF4-FFF2-40B4-BE49-F238E27FC236}">
                <a16:creationId xmlns:a16="http://schemas.microsoft.com/office/drawing/2014/main" id="{0CA58EF2-A4EF-4A9C-B90E-9FC0AFE9F647}"/>
              </a:ext>
            </a:extLst>
          </p:cNvPr>
          <p:cNvGraphicFramePr/>
          <p:nvPr>
            <p:extLst>
              <p:ext uri="{D42A27DB-BD31-4B8C-83A1-F6EECF244321}">
                <p14:modId xmlns:p14="http://schemas.microsoft.com/office/powerpoint/2010/main" val="217688675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 name="Audio 1">
            <a:hlinkClick r:id="" action="ppaction://media"/>
            <a:extLst>
              <a:ext uri="{FF2B5EF4-FFF2-40B4-BE49-F238E27FC236}">
                <a16:creationId xmlns:a16="http://schemas.microsoft.com/office/drawing/2014/main" id="{0E847DF2-F227-4740-9FD2-07E6983606AE}"/>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721628680"/>
      </p:ext>
    </p:extLst>
  </p:cSld>
  <p:clrMapOvr>
    <a:masterClrMapping/>
  </p:clrMapOvr>
  <mc:AlternateContent xmlns:mc="http://schemas.openxmlformats.org/markup-compatibility/2006">
    <mc:Choice xmlns:p14="http://schemas.microsoft.com/office/powerpoint/2010/main" Requires="p14">
      <p:transition spd="slow" p14:dur="2000" advTm="111617"/>
    </mc:Choice>
    <mc:Fallback>
      <p:transition spd="slow" advTm="1116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14A2F755-5219-4C4E-9378-2C80BB08DF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39" name="Freeform: Shape 38">
            <a:extLst>
              <a:ext uri="{FF2B5EF4-FFF2-40B4-BE49-F238E27FC236}">
                <a16:creationId xmlns:a16="http://schemas.microsoft.com/office/drawing/2014/main" id="{9A87AD7E-457F-4836-8DDE-FFE0F00938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a:extLst>
              <a:ext uri="{FF2B5EF4-FFF2-40B4-BE49-F238E27FC236}">
                <a16:creationId xmlns:a16="http://schemas.microsoft.com/office/drawing/2014/main" id="{42CCF5DF-010D-024C-8CE7-D9233F0A44A1}"/>
              </a:ext>
            </a:extLst>
          </p:cNvPr>
          <p:cNvSpPr>
            <a:spLocks noGrp="1"/>
          </p:cNvSpPr>
          <p:nvPr>
            <p:ph type="title"/>
          </p:nvPr>
        </p:nvSpPr>
        <p:spPr>
          <a:xfrm>
            <a:off x="960983" y="498143"/>
            <a:ext cx="10269613" cy="1278902"/>
          </a:xfrm>
        </p:spPr>
        <p:txBody>
          <a:bodyPr vert="horz" lIns="91440" tIns="45720" rIns="91440" bIns="45720" rtlCol="0" anchor="ctr">
            <a:normAutofit/>
          </a:bodyPr>
          <a:lstStyle/>
          <a:p>
            <a:r>
              <a:rPr lang="en-US" b="1" kern="1200">
                <a:solidFill>
                  <a:schemeClr val="bg1"/>
                </a:solidFill>
                <a:latin typeface="+mj-lt"/>
                <a:ea typeface="+mj-ea"/>
                <a:cs typeface="+mj-cs"/>
              </a:rPr>
              <a:t>Intentional Disregard of Confidentiality</a:t>
            </a:r>
            <a:r>
              <a:rPr lang="en-US" kern="1200">
                <a:solidFill>
                  <a:schemeClr val="bg1"/>
                </a:solidFill>
                <a:latin typeface="+mj-lt"/>
                <a:ea typeface="+mj-ea"/>
                <a:cs typeface="+mj-cs"/>
              </a:rPr>
              <a:t> </a:t>
            </a:r>
          </a:p>
        </p:txBody>
      </p:sp>
      <p:pic>
        <p:nvPicPr>
          <p:cNvPr id="5" name="Content Placeholder 4">
            <a:extLst>
              <a:ext uri="{FF2B5EF4-FFF2-40B4-BE49-F238E27FC236}">
                <a16:creationId xmlns:a16="http://schemas.microsoft.com/office/drawing/2014/main" id="{E8D0E21F-0FDD-5940-BE38-CBEB5ACBFDA6}"/>
              </a:ext>
            </a:extLst>
          </p:cNvPr>
          <p:cNvPicPr>
            <a:picLocks noGrp="1" noChangeAspect="1"/>
          </p:cNvPicPr>
          <p:nvPr>
            <p:ph sz="half" idx="2"/>
          </p:nvPr>
        </p:nvPicPr>
        <p:blipFill>
          <a:blip r:embed="rId5">
            <a:extLst>
              <a:ext uri="{837473B0-CC2E-450A-ABE3-18F120FF3D39}">
                <a1611:picAttrSrcUrl xmlns:a1611="http://schemas.microsoft.com/office/drawing/2016/11/main" r:id="rId6"/>
              </a:ext>
            </a:extLst>
          </a:blip>
          <a:srcRect/>
          <a:stretch/>
        </p:blipFill>
        <p:spPr>
          <a:xfrm>
            <a:off x="436970" y="2793383"/>
            <a:ext cx="3155788" cy="2713978"/>
          </a:xfrm>
          <a:prstGeom prst="rect">
            <a:avLst/>
          </a:prstGeom>
          <a:effectLst/>
        </p:spPr>
      </p:pic>
      <p:sp>
        <p:nvSpPr>
          <p:cNvPr id="3" name="Content Placeholder 2">
            <a:extLst>
              <a:ext uri="{FF2B5EF4-FFF2-40B4-BE49-F238E27FC236}">
                <a16:creationId xmlns:a16="http://schemas.microsoft.com/office/drawing/2014/main" id="{FCF9C429-5E86-5541-A4BC-80BFBA38F7D4}"/>
              </a:ext>
            </a:extLst>
          </p:cNvPr>
          <p:cNvSpPr>
            <a:spLocks noGrp="1"/>
          </p:cNvSpPr>
          <p:nvPr>
            <p:ph sz="half" idx="1"/>
          </p:nvPr>
        </p:nvSpPr>
        <p:spPr>
          <a:xfrm>
            <a:off x="4389062" y="2944460"/>
            <a:ext cx="6841534" cy="2866318"/>
          </a:xfrm>
        </p:spPr>
        <p:txBody>
          <a:bodyPr vert="horz" lIns="91440" tIns="45720" rIns="91440" bIns="45720" rtlCol="0">
            <a:normAutofit/>
          </a:bodyPr>
          <a:lstStyle/>
          <a:p>
            <a:r>
              <a:rPr lang="en-US" sz="1900" dirty="0"/>
              <a:t>To be privileged, a communication must be made in confidence.</a:t>
            </a:r>
            <a:r>
              <a:rPr lang="en-US" sz="1900" i="1" dirty="0"/>
              <a:t> </a:t>
            </a:r>
          </a:p>
          <a:p>
            <a:r>
              <a:rPr lang="en-US" sz="1900" dirty="0"/>
              <a:t>To stay privileged, the communication must remain confidential. </a:t>
            </a:r>
          </a:p>
          <a:p>
            <a:pPr marL="0"/>
            <a:endParaRPr lang="en-US" sz="1900" dirty="0"/>
          </a:p>
          <a:p>
            <a:pPr marL="0" indent="0">
              <a:buNone/>
            </a:pPr>
            <a:r>
              <a:rPr lang="en-US" sz="1900" dirty="0"/>
              <a:t>As a general rule, disclosure of privileged communications to a person outside the attorney-client relationship manifests indifference to confidentiality and waives the protection of the privilege.   </a:t>
            </a:r>
          </a:p>
        </p:txBody>
      </p:sp>
      <p:sp>
        <p:nvSpPr>
          <p:cNvPr id="4" name="TextBox 3">
            <a:extLst>
              <a:ext uri="{FF2B5EF4-FFF2-40B4-BE49-F238E27FC236}">
                <a16:creationId xmlns:a16="http://schemas.microsoft.com/office/drawing/2014/main" id="{AE2BFD62-2BFC-924C-9F37-674C6CA8331F}"/>
              </a:ext>
            </a:extLst>
          </p:cNvPr>
          <p:cNvSpPr txBox="1"/>
          <p:nvPr/>
        </p:nvSpPr>
        <p:spPr>
          <a:xfrm>
            <a:off x="9751909" y="6870700"/>
            <a:ext cx="2440091"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6" tooltip="http://www.101hacker.com/2013/05/blog-announcements-and-future-plans-of.html#comment-form">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7" tooltip="https://creativecommons.org/licenses/by-nc-sa/3.0/">
                  <a:extLst>
                    <a:ext uri="{A12FA001-AC4F-418D-AE19-62706E023703}">
                      <ahyp:hlinkClr xmlns:ahyp="http://schemas.microsoft.com/office/drawing/2018/hyperlinkcolor" val="tx"/>
                    </a:ext>
                  </a:extLst>
                </a:hlinkClick>
              </a:rPr>
              <a:t>CC BY-SA-NC</a:t>
            </a:r>
            <a:endParaRPr lang="en-US" sz="700">
              <a:solidFill>
                <a:srgbClr val="FFFFFF"/>
              </a:solidFill>
            </a:endParaRPr>
          </a:p>
        </p:txBody>
      </p:sp>
      <p:sp>
        <p:nvSpPr>
          <p:cNvPr id="6" name="TextBox 5">
            <a:extLst>
              <a:ext uri="{FF2B5EF4-FFF2-40B4-BE49-F238E27FC236}">
                <a16:creationId xmlns:a16="http://schemas.microsoft.com/office/drawing/2014/main" id="{7FBCF168-EB98-FE46-938E-9FC90F580867}"/>
              </a:ext>
            </a:extLst>
          </p:cNvPr>
          <p:cNvSpPr txBox="1"/>
          <p:nvPr/>
        </p:nvSpPr>
        <p:spPr>
          <a:xfrm>
            <a:off x="271871" y="5810778"/>
            <a:ext cx="3155788" cy="230832"/>
          </a:xfrm>
          <a:prstGeom prst="rect">
            <a:avLst/>
          </a:prstGeom>
          <a:noFill/>
        </p:spPr>
        <p:txBody>
          <a:bodyPr wrap="square" rtlCol="0">
            <a:spAutoFit/>
          </a:bodyPr>
          <a:lstStyle/>
          <a:p>
            <a:r>
              <a:rPr lang="en-US" sz="900" dirty="0">
                <a:hlinkClick r:id="rId6" tooltip="http://www.101hacker.com/2013/05/blog-announcements-and-future-plans-of.html#comment-form"/>
              </a:rPr>
              <a:t>This Photo</a:t>
            </a:r>
            <a:r>
              <a:rPr lang="en-US" sz="900" dirty="0"/>
              <a:t> by Unknown Author is licensed under </a:t>
            </a:r>
            <a:r>
              <a:rPr lang="en-US" sz="900" dirty="0">
                <a:hlinkClick r:id="rId7" tooltip="https://creativecommons.org/licenses/by-nc-sa/3.0/"/>
              </a:rPr>
              <a:t>CC BY-SA-NC</a:t>
            </a:r>
            <a:endParaRPr lang="en-US" sz="900" dirty="0"/>
          </a:p>
        </p:txBody>
      </p:sp>
      <p:pic>
        <p:nvPicPr>
          <p:cNvPr id="13" name="Audio 12">
            <a:hlinkClick r:id="" action="ppaction://media"/>
            <a:extLst>
              <a:ext uri="{FF2B5EF4-FFF2-40B4-BE49-F238E27FC236}">
                <a16:creationId xmlns:a16="http://schemas.microsoft.com/office/drawing/2014/main" id="{7D665CFF-3F2E-439B-A21B-F5AB790724F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576768309"/>
      </p:ext>
    </p:extLst>
  </p:cSld>
  <p:clrMapOvr>
    <a:masterClrMapping/>
  </p:clrMapOvr>
  <mc:AlternateContent xmlns:mc="http://schemas.openxmlformats.org/markup-compatibility/2006">
    <mc:Choice xmlns:p14="http://schemas.microsoft.com/office/powerpoint/2010/main" Requires="p14">
      <p:transition spd="slow" p14:dur="2000" advTm="32905"/>
    </mc:Choice>
    <mc:Fallback>
      <p:transition spd="slow" advTm="329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itle 2">
            <a:extLst>
              <a:ext uri="{FF2B5EF4-FFF2-40B4-BE49-F238E27FC236}">
                <a16:creationId xmlns:a16="http://schemas.microsoft.com/office/drawing/2014/main" id="{8F34F163-FEC2-3E43-A65B-657BDDDF7AF0}"/>
              </a:ext>
            </a:extLst>
          </p:cNvPr>
          <p:cNvSpPr>
            <a:spLocks noGrp="1"/>
          </p:cNvSpPr>
          <p:nvPr>
            <p:ph type="title"/>
          </p:nvPr>
        </p:nvSpPr>
        <p:spPr>
          <a:xfrm>
            <a:off x="863029" y="1012004"/>
            <a:ext cx="3416158" cy="4795408"/>
          </a:xfrm>
        </p:spPr>
        <p:txBody>
          <a:bodyPr>
            <a:normAutofit/>
          </a:bodyPr>
          <a:lstStyle/>
          <a:p>
            <a:r>
              <a:rPr lang="en-US">
                <a:solidFill>
                  <a:srgbClr val="FFFFFF"/>
                </a:solidFill>
              </a:rPr>
              <a:t>Important to remember</a:t>
            </a:r>
          </a:p>
        </p:txBody>
      </p:sp>
      <p:graphicFrame>
        <p:nvGraphicFramePr>
          <p:cNvPr id="6" name="Content Placeholder 3">
            <a:extLst>
              <a:ext uri="{FF2B5EF4-FFF2-40B4-BE49-F238E27FC236}">
                <a16:creationId xmlns:a16="http://schemas.microsoft.com/office/drawing/2014/main" id="{3C8B1882-BB3B-49F5-B70F-C7E0D305A781}"/>
              </a:ext>
            </a:extLst>
          </p:cNvPr>
          <p:cNvGraphicFramePr>
            <a:graphicFrameLocks noGrp="1"/>
          </p:cNvGraphicFramePr>
          <p:nvPr>
            <p:ph idx="1"/>
            <p:extLst>
              <p:ext uri="{D42A27DB-BD31-4B8C-83A1-F6EECF244321}">
                <p14:modId xmlns:p14="http://schemas.microsoft.com/office/powerpoint/2010/main" val="2138630267"/>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Audio 3">
            <a:hlinkClick r:id="" action="ppaction://media"/>
            <a:extLst>
              <a:ext uri="{FF2B5EF4-FFF2-40B4-BE49-F238E27FC236}">
                <a16:creationId xmlns:a16="http://schemas.microsoft.com/office/drawing/2014/main" id="{D2EF0103-DE3E-41DA-97DB-2ACE756A39DE}"/>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563709840"/>
      </p:ext>
    </p:extLst>
  </p:cSld>
  <p:clrMapOvr>
    <a:masterClrMapping/>
  </p:clrMapOvr>
  <mc:AlternateContent xmlns:mc="http://schemas.openxmlformats.org/markup-compatibility/2006">
    <mc:Choice xmlns:p14="http://schemas.microsoft.com/office/powerpoint/2010/main" Requires="p14">
      <p:transition spd="slow" p14:dur="2000" advTm="80057"/>
    </mc:Choice>
    <mc:Fallback>
      <p:transition spd="slow" advTm="800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Content Placeholder 12" descr="A picture containing sitting, table, computer&#10;&#10;Description automatically generated">
            <a:extLst>
              <a:ext uri="{FF2B5EF4-FFF2-40B4-BE49-F238E27FC236}">
                <a16:creationId xmlns:a16="http://schemas.microsoft.com/office/drawing/2014/main" id="{E4CB18A8-8314-AE41-8C12-29F8FD2B056B}"/>
              </a:ext>
            </a:extLst>
          </p:cNvPr>
          <p:cNvPicPr>
            <a:picLocks noGrp="1" noChangeAspect="1"/>
          </p:cNvPicPr>
          <p:nvPr>
            <p:ph idx="1"/>
          </p:nvPr>
        </p:nvPicPr>
        <p:blipFill rotWithShape="1">
          <a:blip r:embed="rId5">
            <a:alphaModFix amt="35000"/>
            <a:extLst>
              <a:ext uri="{837473B0-CC2E-450A-ABE3-18F120FF3D39}">
                <a1611:picAttrSrcUrl xmlns:a1611="http://schemas.microsoft.com/office/drawing/2016/11/main" r:id="rId6"/>
              </a:ext>
            </a:extLst>
          </a:blip>
          <a:srcRect l="9691" r="1420"/>
          <a:stretch/>
        </p:blipFill>
        <p:spPr>
          <a:xfrm>
            <a:off x="-1" y="10"/>
            <a:ext cx="12192000" cy="6857990"/>
          </a:xfrm>
          <a:prstGeom prst="rect">
            <a:avLst/>
          </a:prstGeom>
        </p:spPr>
      </p:pic>
      <p:sp>
        <p:nvSpPr>
          <p:cNvPr id="4" name="Title 3">
            <a:extLst>
              <a:ext uri="{FF2B5EF4-FFF2-40B4-BE49-F238E27FC236}">
                <a16:creationId xmlns:a16="http://schemas.microsoft.com/office/drawing/2014/main" id="{FE4A6219-D727-AE41-8763-E9F1285EE39D}"/>
              </a:ext>
            </a:extLst>
          </p:cNvPr>
          <p:cNvSpPr>
            <a:spLocks noGrp="1"/>
          </p:cNvSpPr>
          <p:nvPr>
            <p:ph type="title"/>
          </p:nvPr>
        </p:nvSpPr>
        <p:spPr>
          <a:xfrm>
            <a:off x="150127" y="1065862"/>
            <a:ext cx="4001238" cy="4726276"/>
          </a:xfrm>
        </p:spPr>
        <p:txBody>
          <a:bodyPr vert="horz" lIns="91440" tIns="45720" rIns="91440" bIns="45720" rtlCol="0" anchor="ctr">
            <a:normAutofit/>
          </a:bodyPr>
          <a:lstStyle/>
          <a:p>
            <a:pPr algn="r"/>
            <a:r>
              <a:rPr lang="en-US" sz="4000" dirty="0">
                <a:solidFill>
                  <a:srgbClr val="FFFFFF"/>
                </a:solidFill>
              </a:rPr>
              <a:t>Work product doctrine what is it and what does it protect?</a:t>
            </a:r>
          </a:p>
        </p:txBody>
      </p:sp>
      <p:cxnSp>
        <p:nvCxnSpPr>
          <p:cNvPr id="28" name="Straight Connector 27">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6" name="Text Placeholder 5">
            <a:extLst>
              <a:ext uri="{FF2B5EF4-FFF2-40B4-BE49-F238E27FC236}">
                <a16:creationId xmlns:a16="http://schemas.microsoft.com/office/drawing/2014/main" id="{29E9DF1A-B5D8-8841-904C-9BA9DC97358B}"/>
              </a:ext>
            </a:extLst>
          </p:cNvPr>
          <p:cNvSpPr>
            <a:spLocks noGrp="1"/>
          </p:cNvSpPr>
          <p:nvPr>
            <p:ph type="body" sz="half" idx="2"/>
          </p:nvPr>
        </p:nvSpPr>
        <p:spPr>
          <a:xfrm>
            <a:off x="5155379" y="1065862"/>
            <a:ext cx="5744685" cy="4726276"/>
          </a:xfrm>
        </p:spPr>
        <p:txBody>
          <a:bodyPr vert="horz" lIns="91440" tIns="45720" rIns="91440" bIns="45720" rtlCol="0" anchor="ctr">
            <a:normAutofit/>
          </a:bodyPr>
          <a:lstStyle/>
          <a:p>
            <a:pPr indent="-228600">
              <a:buFont typeface="Arial" panose="020B0604020202020204" pitchFamily="34" charset="0"/>
              <a:buChar char="•"/>
            </a:pPr>
            <a:r>
              <a:rPr lang="en-US" sz="2000" b="1" dirty="0">
                <a:solidFill>
                  <a:srgbClr val="FFFFFF"/>
                </a:solidFill>
              </a:rPr>
              <a:t>Work Product Doctrine protects confidential documents that include an attorney’s mental impressions, opinions and legal conclusions from discovery</a:t>
            </a:r>
            <a:endParaRPr lang="en-US" sz="2000" dirty="0">
              <a:solidFill>
                <a:srgbClr val="FFFFFF"/>
              </a:solidFill>
            </a:endParaRPr>
          </a:p>
        </p:txBody>
      </p:sp>
      <p:sp>
        <p:nvSpPr>
          <p:cNvPr id="14" name="TextBox 13">
            <a:extLst>
              <a:ext uri="{FF2B5EF4-FFF2-40B4-BE49-F238E27FC236}">
                <a16:creationId xmlns:a16="http://schemas.microsoft.com/office/drawing/2014/main" id="{42DFDC58-5F1C-D74E-A740-AEF2E1A5289B}"/>
              </a:ext>
            </a:extLst>
          </p:cNvPr>
          <p:cNvSpPr txBox="1"/>
          <p:nvPr/>
        </p:nvSpPr>
        <p:spPr>
          <a:xfrm>
            <a:off x="10005183" y="6657945"/>
            <a:ext cx="2186816"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6" tooltip="http://blogs.lse.ac.uk/impactofsocialsciences/">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7" tooltip="https://creativecommons.org/licenses/by/3.0/">
                  <a:extLst>
                    <a:ext uri="{A12FA001-AC4F-418D-AE19-62706E023703}">
                      <ahyp:hlinkClr xmlns:ahyp="http://schemas.microsoft.com/office/drawing/2018/hyperlinkcolor" val="tx"/>
                    </a:ext>
                  </a:extLst>
                </a:hlinkClick>
              </a:rPr>
              <a:t>CC BY</a:t>
            </a:r>
            <a:endParaRPr lang="en-US" sz="700">
              <a:solidFill>
                <a:srgbClr val="FFFFFF"/>
              </a:solidFill>
            </a:endParaRPr>
          </a:p>
        </p:txBody>
      </p:sp>
      <p:pic>
        <p:nvPicPr>
          <p:cNvPr id="3" name="Audio 2">
            <a:hlinkClick r:id="" action="ppaction://media"/>
            <a:extLst>
              <a:ext uri="{FF2B5EF4-FFF2-40B4-BE49-F238E27FC236}">
                <a16:creationId xmlns:a16="http://schemas.microsoft.com/office/drawing/2014/main" id="{790D4B2C-C0F3-4801-9D48-053787609A0C}"/>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57384303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17238"/>
    </mc:Choice>
    <mc:Fallback>
      <p:transition spd="slow" advTm="172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Freeform: Shape 18">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C565EB62-A12B-AC42-9AEE-A71EB1E54C85}"/>
              </a:ext>
            </a:extLst>
          </p:cNvPr>
          <p:cNvSpPr txBox="1"/>
          <p:nvPr/>
        </p:nvSpPr>
        <p:spPr>
          <a:xfrm>
            <a:off x="863028" y="1012004"/>
            <a:ext cx="3586141" cy="4774647"/>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4400" b="1" dirty="0">
                <a:solidFill>
                  <a:srgbClr val="FFFFFF"/>
                </a:solidFill>
                <a:latin typeface="+mj-lt"/>
                <a:ea typeface="+mj-ea"/>
                <a:cs typeface="+mj-cs"/>
              </a:rPr>
              <a:t>Work Product Doctrine </a:t>
            </a:r>
          </a:p>
          <a:p>
            <a:pPr defTabSz="914400">
              <a:lnSpc>
                <a:spcPct val="90000"/>
              </a:lnSpc>
              <a:spcBef>
                <a:spcPct val="0"/>
              </a:spcBef>
              <a:spcAft>
                <a:spcPts val="600"/>
              </a:spcAft>
            </a:pPr>
            <a:r>
              <a:rPr lang="en-US" sz="4400" b="1" dirty="0">
                <a:solidFill>
                  <a:srgbClr val="FFFFFF"/>
                </a:solidFill>
                <a:latin typeface="+mj-lt"/>
                <a:ea typeface="+mj-ea"/>
                <a:cs typeface="+mj-cs"/>
              </a:rPr>
              <a:t>3-Part Test:</a:t>
            </a:r>
          </a:p>
          <a:p>
            <a:pPr defTabSz="914400">
              <a:lnSpc>
                <a:spcPct val="90000"/>
              </a:lnSpc>
              <a:spcBef>
                <a:spcPct val="0"/>
              </a:spcBef>
              <a:spcAft>
                <a:spcPts val="600"/>
              </a:spcAft>
            </a:pPr>
            <a:endParaRPr lang="en-US" sz="4400" b="1" dirty="0">
              <a:solidFill>
                <a:srgbClr val="FFFFFF"/>
              </a:solidFill>
              <a:latin typeface="+mj-lt"/>
              <a:ea typeface="+mj-ea"/>
              <a:cs typeface="+mj-cs"/>
            </a:endParaRPr>
          </a:p>
          <a:p>
            <a:pPr defTabSz="914400">
              <a:lnSpc>
                <a:spcPct val="90000"/>
              </a:lnSpc>
              <a:spcBef>
                <a:spcPct val="0"/>
              </a:spcBef>
              <a:spcAft>
                <a:spcPts val="600"/>
              </a:spcAft>
            </a:pPr>
            <a:r>
              <a:rPr lang="en-US" sz="4400" b="1" dirty="0">
                <a:solidFill>
                  <a:srgbClr val="FFFFFF"/>
                </a:solidFill>
                <a:latin typeface="+mj-lt"/>
                <a:ea typeface="+mj-ea"/>
                <a:cs typeface="+mj-cs"/>
              </a:rPr>
              <a:t>Items must be:</a:t>
            </a:r>
            <a:endParaRPr lang="en-US" sz="4400" dirty="0">
              <a:solidFill>
                <a:srgbClr val="FFFFFF"/>
              </a:solidFill>
              <a:latin typeface="+mj-lt"/>
              <a:ea typeface="+mj-ea"/>
              <a:cs typeface="+mj-cs"/>
            </a:endParaRPr>
          </a:p>
        </p:txBody>
      </p:sp>
      <p:graphicFrame>
        <p:nvGraphicFramePr>
          <p:cNvPr id="14" name="TextBox 2">
            <a:extLst>
              <a:ext uri="{FF2B5EF4-FFF2-40B4-BE49-F238E27FC236}">
                <a16:creationId xmlns:a16="http://schemas.microsoft.com/office/drawing/2014/main" id="{C4729C56-1397-4D60-A2D1-9C867FDB2C83}"/>
              </a:ext>
            </a:extLst>
          </p:cNvPr>
          <p:cNvGraphicFramePr/>
          <p:nvPr>
            <p:extLst>
              <p:ext uri="{D42A27DB-BD31-4B8C-83A1-F6EECF244321}">
                <p14:modId xmlns:p14="http://schemas.microsoft.com/office/powerpoint/2010/main" val="1079116265"/>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Audio 3">
            <a:hlinkClick r:id="" action="ppaction://media"/>
            <a:extLst>
              <a:ext uri="{FF2B5EF4-FFF2-40B4-BE49-F238E27FC236}">
                <a16:creationId xmlns:a16="http://schemas.microsoft.com/office/drawing/2014/main" id="{D200D889-B437-405C-B261-AF266C8DB5EE}"/>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658155584"/>
      </p:ext>
    </p:extLst>
  </p:cSld>
  <p:clrMapOvr>
    <a:masterClrMapping/>
  </p:clrMapOvr>
  <mc:AlternateContent xmlns:mc="http://schemas.openxmlformats.org/markup-compatibility/2006">
    <mc:Choice xmlns:p14="http://schemas.microsoft.com/office/powerpoint/2010/main" Requires="p14">
      <p:transition spd="slow" p14:dur="2000" advTm="22719"/>
    </mc:Choice>
    <mc:Fallback>
      <p:transition spd="slow" advTm="227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FA67CD3-AB4E-4A7A-BEB8-53C445D8C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07CF545F-9C2E-4446-97CD-AD92990C2B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F5D5A41-1C2A-084C-AF5B-1946F730FBE1}"/>
              </a:ext>
            </a:extLst>
          </p:cNvPr>
          <p:cNvSpPr>
            <a:spLocks noGrp="1"/>
          </p:cNvSpPr>
          <p:nvPr>
            <p:ph type="title"/>
          </p:nvPr>
        </p:nvSpPr>
        <p:spPr>
          <a:xfrm>
            <a:off x="5733535" y="802955"/>
            <a:ext cx="5614874" cy="1454051"/>
          </a:xfrm>
        </p:spPr>
        <p:txBody>
          <a:bodyPr>
            <a:noAutofit/>
          </a:bodyPr>
          <a:lstStyle/>
          <a:p>
            <a:r>
              <a:rPr lang="en-US" b="1" dirty="0">
                <a:solidFill>
                  <a:srgbClr val="000000"/>
                </a:solidFill>
              </a:rPr>
              <a:t>Privilege Summary and Recommendations</a:t>
            </a:r>
            <a:endParaRPr lang="en-US" dirty="0">
              <a:solidFill>
                <a:srgbClr val="000000"/>
              </a:solidFill>
            </a:endParaRPr>
          </a:p>
        </p:txBody>
      </p:sp>
      <p:sp>
        <p:nvSpPr>
          <p:cNvPr id="14" name="Freeform 62">
            <a:extLst>
              <a:ext uri="{FF2B5EF4-FFF2-40B4-BE49-F238E27FC236}">
                <a16:creationId xmlns:a16="http://schemas.microsoft.com/office/drawing/2014/main" id="{339C8D78-A644-462F-B674-F440635E53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85000"/>
                  </a:schemeClr>
                </a:gs>
                <a:gs pos="100000">
                  <a:schemeClr val="bg2">
                    <a:lumMod val="8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Checkmark">
            <a:extLst>
              <a:ext uri="{FF2B5EF4-FFF2-40B4-BE49-F238E27FC236}">
                <a16:creationId xmlns:a16="http://schemas.microsoft.com/office/drawing/2014/main" id="{FA87138D-A984-43E0-9085-5C6F0F40E7E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50254" y="1629089"/>
            <a:ext cx="3620021" cy="3620021"/>
          </a:xfrm>
          <a:prstGeom prst="rect">
            <a:avLst/>
          </a:prstGeom>
        </p:spPr>
      </p:pic>
      <p:sp>
        <p:nvSpPr>
          <p:cNvPr id="3" name="Content Placeholder 2">
            <a:extLst>
              <a:ext uri="{FF2B5EF4-FFF2-40B4-BE49-F238E27FC236}">
                <a16:creationId xmlns:a16="http://schemas.microsoft.com/office/drawing/2014/main" id="{7AB27717-8350-E44E-B28D-AB57F2BFAA0B}"/>
              </a:ext>
            </a:extLst>
          </p:cNvPr>
          <p:cNvSpPr>
            <a:spLocks noGrp="1"/>
          </p:cNvSpPr>
          <p:nvPr>
            <p:ph idx="1"/>
          </p:nvPr>
        </p:nvSpPr>
        <p:spPr>
          <a:xfrm>
            <a:off x="5733535" y="2421682"/>
            <a:ext cx="6240161" cy="3717899"/>
          </a:xfrm>
        </p:spPr>
        <p:txBody>
          <a:bodyPr anchor="ctr">
            <a:normAutofit/>
          </a:bodyPr>
          <a:lstStyle/>
          <a:p>
            <a:pPr marL="0" indent="0" fontAlgn="base">
              <a:buNone/>
            </a:pPr>
            <a:r>
              <a:rPr lang="en-US" dirty="0">
                <a:solidFill>
                  <a:srgbClr val="000000"/>
                </a:solidFill>
              </a:rPr>
              <a:t>The keys to remember is that the privilege only applies to: </a:t>
            </a:r>
          </a:p>
          <a:p>
            <a:pPr marL="514350" indent="-514350" fontAlgn="base">
              <a:buFont typeface="+mj-lt"/>
              <a:buAutoNum type="alphaLcParenR"/>
            </a:pPr>
            <a:r>
              <a:rPr lang="en-US" dirty="0">
                <a:solidFill>
                  <a:srgbClr val="000000"/>
                </a:solidFill>
              </a:rPr>
              <a:t>client communications with counsel; </a:t>
            </a:r>
          </a:p>
          <a:p>
            <a:pPr marL="514350" indent="-514350" fontAlgn="base">
              <a:buFont typeface="+mj-lt"/>
              <a:buAutoNum type="alphaLcParenR"/>
            </a:pPr>
            <a:r>
              <a:rPr lang="en-US" dirty="0">
                <a:solidFill>
                  <a:srgbClr val="000000"/>
                </a:solidFill>
              </a:rPr>
              <a:t>for the purpose of obtaining/giving legal advice; and </a:t>
            </a:r>
          </a:p>
          <a:p>
            <a:pPr marL="514350" indent="-514350" fontAlgn="base">
              <a:buFont typeface="+mj-lt"/>
              <a:buAutoNum type="alphaLcParenR"/>
            </a:pPr>
            <a:r>
              <a:rPr lang="en-US" dirty="0">
                <a:solidFill>
                  <a:srgbClr val="000000"/>
                </a:solidFill>
              </a:rPr>
              <a:t>which are otherwise kept confidential. </a:t>
            </a:r>
          </a:p>
          <a:p>
            <a:pPr marL="0" indent="0">
              <a:buNone/>
            </a:pPr>
            <a:endParaRPr lang="en-US" sz="2000" dirty="0">
              <a:solidFill>
                <a:srgbClr val="000000"/>
              </a:solidFill>
            </a:endParaRPr>
          </a:p>
        </p:txBody>
      </p:sp>
      <p:pic>
        <p:nvPicPr>
          <p:cNvPr id="6" name="Audio 5">
            <a:hlinkClick r:id="" action="ppaction://media"/>
            <a:extLst>
              <a:ext uri="{FF2B5EF4-FFF2-40B4-BE49-F238E27FC236}">
                <a16:creationId xmlns:a16="http://schemas.microsoft.com/office/drawing/2014/main" id="{EA2530E9-D811-4934-895F-D618ECEBC50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4124334400"/>
      </p:ext>
    </p:extLst>
  </p:cSld>
  <p:clrMapOvr>
    <a:masterClrMapping/>
  </p:clrMapOvr>
  <mc:AlternateContent xmlns:mc="http://schemas.openxmlformats.org/markup-compatibility/2006">
    <mc:Choice xmlns:p14="http://schemas.microsoft.com/office/powerpoint/2010/main" Requires="p14">
      <p:transition spd="slow" p14:dur="2000" advTm="21085"/>
    </mc:Choice>
    <mc:Fallback>
      <p:transition spd="slow" advTm="210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298AE-6C46-ED4E-BDFA-77959196A7CC}"/>
              </a:ext>
            </a:extLst>
          </p:cNvPr>
          <p:cNvSpPr>
            <a:spLocks noGrp="1"/>
          </p:cNvSpPr>
          <p:nvPr>
            <p:ph type="title"/>
          </p:nvPr>
        </p:nvSpPr>
        <p:spPr>
          <a:xfrm>
            <a:off x="838200" y="365125"/>
            <a:ext cx="10515600" cy="1325563"/>
          </a:xfrm>
        </p:spPr>
        <p:txBody>
          <a:bodyPr>
            <a:normAutofit/>
          </a:bodyPr>
          <a:lstStyle/>
          <a:p>
            <a:r>
              <a:rPr lang="en-US" b="1" dirty="0"/>
              <a:t>Recommendations</a:t>
            </a:r>
            <a:endParaRPr lang="en-US" dirty="0"/>
          </a:p>
        </p:txBody>
      </p:sp>
      <p:graphicFrame>
        <p:nvGraphicFramePr>
          <p:cNvPr id="7" name="Content Placeholder 2">
            <a:extLst>
              <a:ext uri="{FF2B5EF4-FFF2-40B4-BE49-F238E27FC236}">
                <a16:creationId xmlns:a16="http://schemas.microsoft.com/office/drawing/2014/main" id="{AEDF020A-EF1F-4C04-8F84-B5B8CE5D5DA4}"/>
              </a:ext>
            </a:extLst>
          </p:cNvPr>
          <p:cNvGraphicFramePr/>
          <p:nvPr>
            <p:extLst>
              <p:ext uri="{D42A27DB-BD31-4B8C-83A1-F6EECF244321}">
                <p14:modId xmlns:p14="http://schemas.microsoft.com/office/powerpoint/2010/main" val="203324272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2">
            <a:hlinkClick r:id="" action="ppaction://media"/>
            <a:extLst>
              <a:ext uri="{FF2B5EF4-FFF2-40B4-BE49-F238E27FC236}">
                <a16:creationId xmlns:a16="http://schemas.microsoft.com/office/drawing/2014/main" id="{14915C2B-FE27-4A15-90B2-BC4080C19E0C}"/>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1300807907"/>
      </p:ext>
    </p:extLst>
  </p:cSld>
  <p:clrMapOvr>
    <a:masterClrMapping/>
  </p:clrMapOvr>
  <mc:AlternateContent xmlns:mc="http://schemas.openxmlformats.org/markup-compatibility/2006">
    <mc:Choice xmlns:p14="http://schemas.microsoft.com/office/powerpoint/2010/main" Requires="p14">
      <p:transition spd="slow" p14:dur="2000" advTm="59200"/>
    </mc:Choice>
    <mc:Fallback>
      <p:transition spd="slow" advTm="592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F2F057A44284240973998E55878F986" ma:contentTypeVersion="10" ma:contentTypeDescription="Create a new document." ma:contentTypeScope="" ma:versionID="0d1e3afe6533b6a653cdba45dc966d5c">
  <xsd:schema xmlns:xsd="http://www.w3.org/2001/XMLSchema" xmlns:xs="http://www.w3.org/2001/XMLSchema" xmlns:p="http://schemas.microsoft.com/office/2006/metadata/properties" xmlns:ns2="b9772d93-ea1b-4ae7-9c7e-13d3f7fbd102" xmlns:ns3="d064a37a-d045-470a-9b24-efe8821ef290" targetNamespace="http://schemas.microsoft.com/office/2006/metadata/properties" ma:root="true" ma:fieldsID="925e53acf10f165941da98fa7687bb79" ns2:_="" ns3:_="">
    <xsd:import namespace="b9772d93-ea1b-4ae7-9c7e-13d3f7fbd102"/>
    <xsd:import namespace="d064a37a-d045-470a-9b24-efe8821ef290"/>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DateTaken" minOccurs="0"/>
                <xsd:element ref="ns2:MediaServiceOCR" minOccurs="0"/>
                <xsd:element ref="ns2:MediaServiceEventHashCode" minOccurs="0"/>
                <xsd:element ref="ns2:MediaServiceGenerationTime"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772d93-ea1b-4ae7-9c7e-13d3f7fbd10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MediaServiceAutoTags" ma:internalName="MediaServiceAutoTags"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064a37a-d045-470a-9b24-efe8821ef290"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46A8A38-93E2-42E0-A7C1-67E620619C27}">
  <ds:schemaRefs>
    <ds:schemaRef ds:uri="http://schemas.microsoft.com/sharepoint/v3/contenttype/forms"/>
  </ds:schemaRefs>
</ds:datastoreItem>
</file>

<file path=customXml/itemProps2.xml><?xml version="1.0" encoding="utf-8"?>
<ds:datastoreItem xmlns:ds="http://schemas.openxmlformats.org/officeDocument/2006/customXml" ds:itemID="{BEFB8570-3E08-4BB4-8C84-28686389FF7D}">
  <ds:schemaRefs>
    <ds:schemaRef ds:uri="http://schemas.microsoft.com/office/2006/metadata/properties"/>
    <ds:schemaRef ds:uri="http://purl.org/dc/terms/"/>
    <ds:schemaRef ds:uri="http://www.w3.org/XML/1998/namespace"/>
    <ds:schemaRef ds:uri="http://schemas.microsoft.com/office/2006/documentManagement/types"/>
    <ds:schemaRef ds:uri="d064a37a-d045-470a-9b24-efe8821ef290"/>
    <ds:schemaRef ds:uri="http://purl.org/dc/elements/1.1/"/>
    <ds:schemaRef ds:uri="b9772d93-ea1b-4ae7-9c7e-13d3f7fbd102"/>
    <ds:schemaRef ds:uri="http://schemas.microsoft.com/office/infopath/2007/PartnerControls"/>
    <ds:schemaRef ds:uri="http://schemas.openxmlformats.org/package/2006/metadata/core-properties"/>
    <ds:schemaRef ds:uri="http://purl.org/dc/dcmitype/"/>
  </ds:schemaRefs>
</ds:datastoreItem>
</file>

<file path=customXml/itemProps3.xml><?xml version="1.0" encoding="utf-8"?>
<ds:datastoreItem xmlns:ds="http://schemas.openxmlformats.org/officeDocument/2006/customXml" ds:itemID="{5AA5EAE6-2834-4C0D-85EC-2CEA46A5185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9772d93-ea1b-4ae7-9c7e-13d3f7fbd102"/>
    <ds:schemaRef ds:uri="d064a37a-d045-470a-9b24-efe8821ef2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135</TotalTime>
  <Words>1789</Words>
  <Application>Microsoft Office PowerPoint</Application>
  <PresentationFormat>Widescreen</PresentationFormat>
  <Paragraphs>134</Paragraphs>
  <Slides>18</Slides>
  <Notes>16</Notes>
  <HiddenSlides>0</HiddenSlides>
  <MMClips>17</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Calibri Light</vt:lpstr>
      <vt:lpstr>Office Theme</vt:lpstr>
      <vt:lpstr>Attorney Client Privilege</vt:lpstr>
      <vt:lpstr>Board Member Duties</vt:lpstr>
      <vt:lpstr>PowerPoint Presentation</vt:lpstr>
      <vt:lpstr>PowerPoint Presentation</vt:lpstr>
      <vt:lpstr>Communications Covered by the Privilege</vt:lpstr>
      <vt:lpstr>PowerPoint Presentation</vt:lpstr>
      <vt:lpstr>There are three categories of people who are considered privileged persons:  </vt:lpstr>
      <vt:lpstr>PowerPoint Presentation</vt:lpstr>
      <vt:lpstr>Privilege Applies ONLY to Communications Made for the Purpose of Securing Legal Advice </vt:lpstr>
      <vt:lpstr>PowerPoint Presentation</vt:lpstr>
      <vt:lpstr>Waiving the Attorney-Client Privilege </vt:lpstr>
      <vt:lpstr>Corporate Waiver</vt:lpstr>
      <vt:lpstr>Intentional Disregard of Confidentiality </vt:lpstr>
      <vt:lpstr>Important to remember</vt:lpstr>
      <vt:lpstr>Work product doctrine what is it and what does it protect?</vt:lpstr>
      <vt:lpstr>PowerPoint Presentation</vt:lpstr>
      <vt:lpstr>Privilege Summary and Recommendations</vt:lpstr>
      <vt:lpstr>Recommendations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Attorney Client Privilege</dc:title>
  <dc:creator>Amber DeCarli</dc:creator>
  <cp:lastModifiedBy>Dustin Sparks</cp:lastModifiedBy>
  <cp:revision>1</cp:revision>
  <dcterms:created xsi:type="dcterms:W3CDTF">2019-06-17T21:52:39Z</dcterms:created>
  <dcterms:modified xsi:type="dcterms:W3CDTF">2019-06-18T14:18:45Z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0x0101004F2F057A44284240973998E55878F986</vt:lpwstr>
  </property>
</Properties>
</file>