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1738"/>
    <a:srgbClr val="B4D5EB"/>
    <a:srgbClr val="E1E4E7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09626C-33F4-4EC5-BE8A-A13F6C6B3D6A}" type="datetimeFigureOut">
              <a:rPr lang="en-US" smtClean="0"/>
              <a:t>6/22/2021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73A1DB-4130-47FA-8BD2-FFFDA7DB5D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3737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sv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sv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C0FF86-B41A-4C7F-8340-83FB859B85E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2833521"/>
            <a:ext cx="7993912" cy="845344"/>
          </a:xfrm>
        </p:spPr>
        <p:txBody>
          <a:bodyPr>
            <a:normAutofit/>
          </a:bodyPr>
          <a:lstStyle>
            <a:lvl1pPr algn="ctr">
              <a:defRPr sz="4800"/>
            </a:lvl1pPr>
          </a:lstStyle>
          <a:p>
            <a:r>
              <a:rPr lang="en-US" dirty="0"/>
              <a:t>OPEN TITLE</a:t>
            </a:r>
          </a:p>
        </p:txBody>
      </p:sp>
      <p:sp>
        <p:nvSpPr>
          <p:cNvPr id="6" name="Right Triangle 5">
            <a:extLst>
              <a:ext uri="{FF2B5EF4-FFF2-40B4-BE49-F238E27FC236}">
                <a16:creationId xmlns:a16="http://schemas.microsoft.com/office/drawing/2014/main" id="{D1BE3FDD-A384-4EBF-97E6-0F2AAAAB3701}"/>
              </a:ext>
            </a:extLst>
          </p:cNvPr>
          <p:cNvSpPr/>
          <p:nvPr userDrawn="1"/>
        </p:nvSpPr>
        <p:spPr>
          <a:xfrm flipH="1">
            <a:off x="7219950" y="1885950"/>
            <a:ext cx="4972050" cy="4972050"/>
          </a:xfrm>
          <a:prstGeom prst="rtTriangle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noFill/>
              </a:ln>
            </a:endParaRPr>
          </a:p>
        </p:txBody>
      </p:sp>
      <p:sp>
        <p:nvSpPr>
          <p:cNvPr id="7" name="Right Triangle 6">
            <a:extLst>
              <a:ext uri="{FF2B5EF4-FFF2-40B4-BE49-F238E27FC236}">
                <a16:creationId xmlns:a16="http://schemas.microsoft.com/office/drawing/2014/main" id="{54612D3B-8554-4944-A3C0-67478844E278}"/>
              </a:ext>
            </a:extLst>
          </p:cNvPr>
          <p:cNvSpPr/>
          <p:nvPr userDrawn="1"/>
        </p:nvSpPr>
        <p:spPr>
          <a:xfrm rot="10800000">
            <a:off x="7219950" y="0"/>
            <a:ext cx="4972050" cy="4972050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noFill/>
              </a:ln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B60F2376-7847-4E6C-B481-D921121FE13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0" y="3678865"/>
            <a:ext cx="7993912" cy="721119"/>
          </a:xfrm>
        </p:spPr>
        <p:txBody>
          <a:bodyPr/>
          <a:lstStyle>
            <a:lvl1pPr marL="0" indent="0" algn="ctr">
              <a:buNone/>
              <a:defRPr sz="2400" cap="all" baseline="0">
                <a:ln>
                  <a:noFill/>
                </a:ln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subtitle</a:t>
            </a:r>
          </a:p>
        </p:txBody>
      </p:sp>
      <p:pic>
        <p:nvPicPr>
          <p:cNvPr id="10" name="Picture 9" descr="Logo, company name&#10;&#10;Description automatically generated">
            <a:extLst>
              <a:ext uri="{FF2B5EF4-FFF2-40B4-BE49-F238E27FC236}">
                <a16:creationId xmlns:a16="http://schemas.microsoft.com/office/drawing/2014/main" id="{14AB86FD-9E05-4698-A434-8F573FC0B4A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6330" y="446566"/>
            <a:ext cx="2322648" cy="1500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217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5">
            <a:extLst>
              <a:ext uri="{FF2B5EF4-FFF2-40B4-BE49-F238E27FC236}">
                <a16:creationId xmlns:a16="http://schemas.microsoft.com/office/drawing/2014/main" id="{8D0E2F42-7F76-4B0F-B382-7187CA419A8C}"/>
              </a:ext>
            </a:extLst>
          </p:cNvPr>
          <p:cNvSpPr/>
          <p:nvPr userDrawn="1"/>
        </p:nvSpPr>
        <p:spPr>
          <a:xfrm rot="10800000" flipH="1">
            <a:off x="248116" y="0"/>
            <a:ext cx="11943884" cy="3857624"/>
          </a:xfrm>
          <a:custGeom>
            <a:avLst/>
            <a:gdLst>
              <a:gd name="connsiteX0" fmla="*/ 0 w 5340350"/>
              <a:gd name="connsiteY0" fmla="*/ 0 h 1757680"/>
              <a:gd name="connsiteX1" fmla="*/ 5340350 w 5340350"/>
              <a:gd name="connsiteY1" fmla="*/ 0 h 1757680"/>
              <a:gd name="connsiteX2" fmla="*/ 5340350 w 5340350"/>
              <a:gd name="connsiteY2" fmla="*/ 1757680 h 1757680"/>
              <a:gd name="connsiteX3" fmla="*/ 0 w 5340350"/>
              <a:gd name="connsiteY3" fmla="*/ 1757680 h 1757680"/>
              <a:gd name="connsiteX4" fmla="*/ 0 w 5340350"/>
              <a:gd name="connsiteY4" fmla="*/ 0 h 1757680"/>
              <a:gd name="connsiteX0" fmla="*/ 1747520 w 5340350"/>
              <a:gd name="connsiteY0" fmla="*/ 0 h 1757680"/>
              <a:gd name="connsiteX1" fmla="*/ 5340350 w 5340350"/>
              <a:gd name="connsiteY1" fmla="*/ 0 h 1757680"/>
              <a:gd name="connsiteX2" fmla="*/ 5340350 w 5340350"/>
              <a:gd name="connsiteY2" fmla="*/ 1757680 h 1757680"/>
              <a:gd name="connsiteX3" fmla="*/ 0 w 5340350"/>
              <a:gd name="connsiteY3" fmla="*/ 1757680 h 1757680"/>
              <a:gd name="connsiteX4" fmla="*/ 1747520 w 5340350"/>
              <a:gd name="connsiteY4" fmla="*/ 0 h 1757680"/>
              <a:gd name="connsiteX0" fmla="*/ 1849257 w 5442087"/>
              <a:gd name="connsiteY0" fmla="*/ 0 h 1757680"/>
              <a:gd name="connsiteX1" fmla="*/ 5442087 w 5442087"/>
              <a:gd name="connsiteY1" fmla="*/ 0 h 1757680"/>
              <a:gd name="connsiteX2" fmla="*/ 5442087 w 5442087"/>
              <a:gd name="connsiteY2" fmla="*/ 1757680 h 1757680"/>
              <a:gd name="connsiteX3" fmla="*/ 0 w 5442087"/>
              <a:gd name="connsiteY3" fmla="*/ 1757680 h 1757680"/>
              <a:gd name="connsiteX4" fmla="*/ 1849257 w 5442087"/>
              <a:gd name="connsiteY4" fmla="*/ 0 h 1757680"/>
              <a:gd name="connsiteX0" fmla="*/ 1742676 w 5442087"/>
              <a:gd name="connsiteY0" fmla="*/ 0 h 1757680"/>
              <a:gd name="connsiteX1" fmla="*/ 5442087 w 5442087"/>
              <a:gd name="connsiteY1" fmla="*/ 0 h 1757680"/>
              <a:gd name="connsiteX2" fmla="*/ 5442087 w 5442087"/>
              <a:gd name="connsiteY2" fmla="*/ 1757680 h 1757680"/>
              <a:gd name="connsiteX3" fmla="*/ 0 w 5442087"/>
              <a:gd name="connsiteY3" fmla="*/ 1757680 h 1757680"/>
              <a:gd name="connsiteX4" fmla="*/ 1742676 w 5442087"/>
              <a:gd name="connsiteY4" fmla="*/ 0 h 1757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42087" h="1757680">
                <a:moveTo>
                  <a:pt x="1742676" y="0"/>
                </a:moveTo>
                <a:lnTo>
                  <a:pt x="5442087" y="0"/>
                </a:lnTo>
                <a:lnTo>
                  <a:pt x="5442087" y="1757680"/>
                </a:lnTo>
                <a:lnTo>
                  <a:pt x="0" y="1757680"/>
                </a:lnTo>
                <a:lnTo>
                  <a:pt x="1742676" y="0"/>
                </a:lnTo>
                <a:close/>
              </a:path>
            </a:pathLst>
          </a:custGeom>
          <a:gradFill>
            <a:gsLst>
              <a:gs pos="0">
                <a:schemeClr val="tx1">
                  <a:alpha val="0"/>
                </a:schemeClr>
              </a:gs>
              <a:gs pos="74000">
                <a:schemeClr val="tx1">
                  <a:alpha val="4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07121A3-1B8D-4137-B3D1-524134C9413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67250" y="1379537"/>
            <a:ext cx="6972300" cy="2478087"/>
          </a:xfrm>
        </p:spPr>
        <p:txBody>
          <a:bodyPr anchor="b">
            <a:normAutofit/>
          </a:bodyPr>
          <a:lstStyle>
            <a:lvl1pPr algn="l">
              <a:lnSpc>
                <a:spcPts val="4800"/>
              </a:lnSpc>
              <a:defRPr sz="48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Main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1534C4-D8B1-4128-BE3E-EDDF51F94BA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667250" y="3859212"/>
            <a:ext cx="6972300" cy="1718513"/>
          </a:xfrm>
        </p:spPr>
        <p:txBody>
          <a:bodyPr/>
          <a:lstStyle>
            <a:lvl1pPr marL="0" indent="0" algn="l">
              <a:buNone/>
              <a:defRPr sz="2400" cap="all" baseline="0">
                <a:ln>
                  <a:noFill/>
                </a:ln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subtitle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73F3683-A053-48BD-8F22-02D16FF6D7A3}"/>
              </a:ext>
            </a:extLst>
          </p:cNvPr>
          <p:cNvSpPr/>
          <p:nvPr userDrawn="1"/>
        </p:nvSpPr>
        <p:spPr>
          <a:xfrm>
            <a:off x="0" y="0"/>
            <a:ext cx="1819275" cy="6858000"/>
          </a:xfrm>
          <a:prstGeom prst="rect">
            <a:avLst/>
          </a:prstGeom>
          <a:gradFill flip="none" rotWithShape="0">
            <a:gsLst>
              <a:gs pos="0">
                <a:schemeClr val="tx2">
                  <a:alpha val="0"/>
                </a:schemeClr>
              </a:gs>
              <a:gs pos="100000">
                <a:schemeClr val="tx1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ight Triangle 14">
            <a:extLst>
              <a:ext uri="{FF2B5EF4-FFF2-40B4-BE49-F238E27FC236}">
                <a16:creationId xmlns:a16="http://schemas.microsoft.com/office/drawing/2014/main" id="{EBCF1F5F-0628-4BEB-B8CF-3FEFA3859535}"/>
              </a:ext>
            </a:extLst>
          </p:cNvPr>
          <p:cNvSpPr/>
          <p:nvPr userDrawn="1"/>
        </p:nvSpPr>
        <p:spPr>
          <a:xfrm>
            <a:off x="0" y="1885950"/>
            <a:ext cx="4972050" cy="4972050"/>
          </a:xfrm>
          <a:prstGeom prst="rtTriangle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noFill/>
              </a:ln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ACD6932-23C9-4D9F-8292-F6806C9844CF}"/>
              </a:ext>
            </a:extLst>
          </p:cNvPr>
          <p:cNvCxnSpPr>
            <a:cxnSpLocks/>
          </p:cNvCxnSpPr>
          <p:nvPr userDrawn="1"/>
        </p:nvCxnSpPr>
        <p:spPr>
          <a:xfrm>
            <a:off x="1000125" y="2618580"/>
            <a:ext cx="3667125" cy="3667125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Graphic 21">
            <a:extLst>
              <a:ext uri="{FF2B5EF4-FFF2-40B4-BE49-F238E27FC236}">
                <a16:creationId xmlns:a16="http://schemas.microsoft.com/office/drawing/2014/main" id="{A08BE2BF-887C-4EB2-A9A1-0B6EDE71FFD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033007" y="5575178"/>
            <a:ext cx="1606543" cy="815032"/>
          </a:xfrm>
          <a:prstGeom prst="rect">
            <a:avLst/>
          </a:prstGeom>
        </p:spPr>
      </p:pic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A72FEEDA-AD2E-4278-85F7-F55C446C24B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9525" y="0"/>
            <a:ext cx="4095750" cy="5962650"/>
          </a:xfrm>
          <a:custGeom>
            <a:avLst/>
            <a:gdLst>
              <a:gd name="connsiteX0" fmla="*/ 0 w 4086225"/>
              <a:gd name="connsiteY0" fmla="*/ 0 h 6858000"/>
              <a:gd name="connsiteX1" fmla="*/ 2043113 w 4086225"/>
              <a:gd name="connsiteY1" fmla="*/ 0 h 6858000"/>
              <a:gd name="connsiteX2" fmla="*/ 4086225 w 4086225"/>
              <a:gd name="connsiteY2" fmla="*/ 2043113 h 6858000"/>
              <a:gd name="connsiteX3" fmla="*/ 4086225 w 4086225"/>
              <a:gd name="connsiteY3" fmla="*/ 6858000 h 6858000"/>
              <a:gd name="connsiteX4" fmla="*/ 0 w 4086225"/>
              <a:gd name="connsiteY4" fmla="*/ 6858000 h 6858000"/>
              <a:gd name="connsiteX5" fmla="*/ 0 w 4086225"/>
              <a:gd name="connsiteY5" fmla="*/ 0 h 6858000"/>
              <a:gd name="connsiteX0" fmla="*/ 9525 w 4095750"/>
              <a:gd name="connsiteY0" fmla="*/ 0 h 6858000"/>
              <a:gd name="connsiteX1" fmla="*/ 2052638 w 4095750"/>
              <a:gd name="connsiteY1" fmla="*/ 0 h 6858000"/>
              <a:gd name="connsiteX2" fmla="*/ 4095750 w 4095750"/>
              <a:gd name="connsiteY2" fmla="*/ 2043113 h 6858000"/>
              <a:gd name="connsiteX3" fmla="*/ 4095750 w 4095750"/>
              <a:gd name="connsiteY3" fmla="*/ 6858000 h 6858000"/>
              <a:gd name="connsiteX4" fmla="*/ 0 w 4095750"/>
              <a:gd name="connsiteY4" fmla="*/ 1762125 h 6858000"/>
              <a:gd name="connsiteX5" fmla="*/ 9525 w 4095750"/>
              <a:gd name="connsiteY5" fmla="*/ 0 h 6858000"/>
              <a:gd name="connsiteX0" fmla="*/ 9525 w 4095750"/>
              <a:gd name="connsiteY0" fmla="*/ 0 h 5962650"/>
              <a:gd name="connsiteX1" fmla="*/ 2052638 w 4095750"/>
              <a:gd name="connsiteY1" fmla="*/ 0 h 5962650"/>
              <a:gd name="connsiteX2" fmla="*/ 4095750 w 4095750"/>
              <a:gd name="connsiteY2" fmla="*/ 2043113 h 5962650"/>
              <a:gd name="connsiteX3" fmla="*/ 4086225 w 4095750"/>
              <a:gd name="connsiteY3" fmla="*/ 5962650 h 5962650"/>
              <a:gd name="connsiteX4" fmla="*/ 0 w 4095750"/>
              <a:gd name="connsiteY4" fmla="*/ 1762125 h 5962650"/>
              <a:gd name="connsiteX5" fmla="*/ 9525 w 4095750"/>
              <a:gd name="connsiteY5" fmla="*/ 0 h 5962650"/>
              <a:gd name="connsiteX0" fmla="*/ 9525 w 4095750"/>
              <a:gd name="connsiteY0" fmla="*/ 0 h 5962650"/>
              <a:gd name="connsiteX1" fmla="*/ 2052638 w 4095750"/>
              <a:gd name="connsiteY1" fmla="*/ 0 h 5962650"/>
              <a:gd name="connsiteX2" fmla="*/ 4095750 w 4095750"/>
              <a:gd name="connsiteY2" fmla="*/ 2043113 h 5962650"/>
              <a:gd name="connsiteX3" fmla="*/ 4086225 w 4095750"/>
              <a:gd name="connsiteY3" fmla="*/ 5962650 h 5962650"/>
              <a:gd name="connsiteX4" fmla="*/ 0 w 4095750"/>
              <a:gd name="connsiteY4" fmla="*/ 1857375 h 5962650"/>
              <a:gd name="connsiteX5" fmla="*/ 9525 w 4095750"/>
              <a:gd name="connsiteY5" fmla="*/ 0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95750" h="5962650">
                <a:moveTo>
                  <a:pt x="9525" y="0"/>
                </a:moveTo>
                <a:lnTo>
                  <a:pt x="2052638" y="0"/>
                </a:lnTo>
                <a:lnTo>
                  <a:pt x="4095750" y="2043113"/>
                </a:lnTo>
                <a:lnTo>
                  <a:pt x="4086225" y="5962650"/>
                </a:lnTo>
                <a:lnTo>
                  <a:pt x="0" y="1857375"/>
                </a:lnTo>
                <a:lnTo>
                  <a:pt x="9525" y="0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1517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en 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5">
            <a:extLst>
              <a:ext uri="{FF2B5EF4-FFF2-40B4-BE49-F238E27FC236}">
                <a16:creationId xmlns:a16="http://schemas.microsoft.com/office/drawing/2014/main" id="{611C4AFA-988A-478D-99F0-C0D70327571E}"/>
              </a:ext>
            </a:extLst>
          </p:cNvPr>
          <p:cNvSpPr/>
          <p:nvPr userDrawn="1"/>
        </p:nvSpPr>
        <p:spPr>
          <a:xfrm rot="10800000" flipH="1">
            <a:off x="248116" y="0"/>
            <a:ext cx="11943884" cy="3857624"/>
          </a:xfrm>
          <a:custGeom>
            <a:avLst/>
            <a:gdLst>
              <a:gd name="connsiteX0" fmla="*/ 0 w 5340350"/>
              <a:gd name="connsiteY0" fmla="*/ 0 h 1757680"/>
              <a:gd name="connsiteX1" fmla="*/ 5340350 w 5340350"/>
              <a:gd name="connsiteY1" fmla="*/ 0 h 1757680"/>
              <a:gd name="connsiteX2" fmla="*/ 5340350 w 5340350"/>
              <a:gd name="connsiteY2" fmla="*/ 1757680 h 1757680"/>
              <a:gd name="connsiteX3" fmla="*/ 0 w 5340350"/>
              <a:gd name="connsiteY3" fmla="*/ 1757680 h 1757680"/>
              <a:gd name="connsiteX4" fmla="*/ 0 w 5340350"/>
              <a:gd name="connsiteY4" fmla="*/ 0 h 1757680"/>
              <a:gd name="connsiteX0" fmla="*/ 1747520 w 5340350"/>
              <a:gd name="connsiteY0" fmla="*/ 0 h 1757680"/>
              <a:gd name="connsiteX1" fmla="*/ 5340350 w 5340350"/>
              <a:gd name="connsiteY1" fmla="*/ 0 h 1757680"/>
              <a:gd name="connsiteX2" fmla="*/ 5340350 w 5340350"/>
              <a:gd name="connsiteY2" fmla="*/ 1757680 h 1757680"/>
              <a:gd name="connsiteX3" fmla="*/ 0 w 5340350"/>
              <a:gd name="connsiteY3" fmla="*/ 1757680 h 1757680"/>
              <a:gd name="connsiteX4" fmla="*/ 1747520 w 5340350"/>
              <a:gd name="connsiteY4" fmla="*/ 0 h 1757680"/>
              <a:gd name="connsiteX0" fmla="*/ 1849257 w 5442087"/>
              <a:gd name="connsiteY0" fmla="*/ 0 h 1757680"/>
              <a:gd name="connsiteX1" fmla="*/ 5442087 w 5442087"/>
              <a:gd name="connsiteY1" fmla="*/ 0 h 1757680"/>
              <a:gd name="connsiteX2" fmla="*/ 5442087 w 5442087"/>
              <a:gd name="connsiteY2" fmla="*/ 1757680 h 1757680"/>
              <a:gd name="connsiteX3" fmla="*/ 0 w 5442087"/>
              <a:gd name="connsiteY3" fmla="*/ 1757680 h 1757680"/>
              <a:gd name="connsiteX4" fmla="*/ 1849257 w 5442087"/>
              <a:gd name="connsiteY4" fmla="*/ 0 h 1757680"/>
              <a:gd name="connsiteX0" fmla="*/ 1742676 w 5442087"/>
              <a:gd name="connsiteY0" fmla="*/ 0 h 1757680"/>
              <a:gd name="connsiteX1" fmla="*/ 5442087 w 5442087"/>
              <a:gd name="connsiteY1" fmla="*/ 0 h 1757680"/>
              <a:gd name="connsiteX2" fmla="*/ 5442087 w 5442087"/>
              <a:gd name="connsiteY2" fmla="*/ 1757680 h 1757680"/>
              <a:gd name="connsiteX3" fmla="*/ 0 w 5442087"/>
              <a:gd name="connsiteY3" fmla="*/ 1757680 h 1757680"/>
              <a:gd name="connsiteX4" fmla="*/ 1742676 w 5442087"/>
              <a:gd name="connsiteY4" fmla="*/ 0 h 1757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42087" h="1757680">
                <a:moveTo>
                  <a:pt x="1742676" y="0"/>
                </a:moveTo>
                <a:lnTo>
                  <a:pt x="5442087" y="0"/>
                </a:lnTo>
                <a:lnTo>
                  <a:pt x="5442087" y="1757680"/>
                </a:lnTo>
                <a:lnTo>
                  <a:pt x="0" y="1757680"/>
                </a:lnTo>
                <a:lnTo>
                  <a:pt x="1742676" y="0"/>
                </a:lnTo>
                <a:close/>
              </a:path>
            </a:pathLst>
          </a:custGeom>
          <a:gradFill>
            <a:gsLst>
              <a:gs pos="0">
                <a:schemeClr val="tx1">
                  <a:alpha val="0"/>
                </a:schemeClr>
              </a:gs>
              <a:gs pos="74000">
                <a:schemeClr val="tx1">
                  <a:alpha val="4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07121A3-1B8D-4137-B3D1-524134C9413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67250" y="1379537"/>
            <a:ext cx="6972300" cy="2478087"/>
          </a:xfrm>
        </p:spPr>
        <p:txBody>
          <a:bodyPr anchor="b">
            <a:normAutofit/>
          </a:bodyPr>
          <a:lstStyle>
            <a:lvl1pPr algn="l">
              <a:lnSpc>
                <a:spcPts val="4800"/>
              </a:lnSpc>
              <a:defRPr sz="48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Main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1534C4-D8B1-4128-BE3E-EDDF51F94BA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667250" y="3859212"/>
            <a:ext cx="6972300" cy="1718513"/>
          </a:xfrm>
        </p:spPr>
        <p:txBody>
          <a:bodyPr/>
          <a:lstStyle>
            <a:lvl1pPr marL="0" indent="0" algn="l">
              <a:buNone/>
              <a:defRPr sz="2400" cap="all" baseline="0">
                <a:ln>
                  <a:noFill/>
                </a:ln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subtitle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870C90D-4189-457C-A841-8F39A0A430E2}"/>
              </a:ext>
            </a:extLst>
          </p:cNvPr>
          <p:cNvSpPr/>
          <p:nvPr userDrawn="1"/>
        </p:nvSpPr>
        <p:spPr>
          <a:xfrm>
            <a:off x="0" y="0"/>
            <a:ext cx="1828800" cy="6858000"/>
          </a:xfrm>
          <a:prstGeom prst="rect">
            <a:avLst/>
          </a:prstGeom>
          <a:gradFill flip="none" rotWithShape="0">
            <a:gsLst>
              <a:gs pos="0">
                <a:schemeClr val="accent3">
                  <a:alpha val="0"/>
                </a:schemeClr>
              </a:gs>
              <a:gs pos="100000">
                <a:schemeClr val="tx1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ACD6932-23C9-4D9F-8292-F6806C9844CF}"/>
              </a:ext>
            </a:extLst>
          </p:cNvPr>
          <p:cNvCxnSpPr>
            <a:cxnSpLocks/>
          </p:cNvCxnSpPr>
          <p:nvPr userDrawn="1"/>
        </p:nvCxnSpPr>
        <p:spPr>
          <a:xfrm>
            <a:off x="1000125" y="2618580"/>
            <a:ext cx="3667125" cy="3667125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Graphic 7">
            <a:extLst>
              <a:ext uri="{FF2B5EF4-FFF2-40B4-BE49-F238E27FC236}">
                <a16:creationId xmlns:a16="http://schemas.microsoft.com/office/drawing/2014/main" id="{D4D32D88-B81C-40CD-97CB-09AB45CED7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033007" y="5575178"/>
            <a:ext cx="1606543" cy="815032"/>
          </a:xfrm>
          <a:prstGeom prst="rect">
            <a:avLst/>
          </a:prstGeom>
        </p:spPr>
      </p:pic>
      <p:sp>
        <p:nvSpPr>
          <p:cNvPr id="15" name="Right Triangle 14">
            <a:extLst>
              <a:ext uri="{FF2B5EF4-FFF2-40B4-BE49-F238E27FC236}">
                <a16:creationId xmlns:a16="http://schemas.microsoft.com/office/drawing/2014/main" id="{EBCF1F5F-0628-4BEB-B8CF-3FEFA3859535}"/>
              </a:ext>
            </a:extLst>
          </p:cNvPr>
          <p:cNvSpPr/>
          <p:nvPr userDrawn="1"/>
        </p:nvSpPr>
        <p:spPr>
          <a:xfrm>
            <a:off x="0" y="1885950"/>
            <a:ext cx="4972050" cy="4972050"/>
          </a:xfrm>
          <a:prstGeom prst="rtTriangle">
            <a:avLst/>
          </a:prstGeom>
          <a:gradFill>
            <a:gsLst>
              <a:gs pos="0">
                <a:schemeClr val="accent2">
                  <a:alpha val="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noFill/>
              </a:ln>
            </a:endParaRPr>
          </a:p>
        </p:txBody>
      </p:sp>
      <p:sp>
        <p:nvSpPr>
          <p:cNvPr id="10" name="Picture Placeholder 11">
            <a:extLst>
              <a:ext uri="{FF2B5EF4-FFF2-40B4-BE49-F238E27FC236}">
                <a16:creationId xmlns:a16="http://schemas.microsoft.com/office/drawing/2014/main" id="{3EDB2ABC-7C09-442E-9FCB-CA78E9A05A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9525" y="0"/>
            <a:ext cx="4095750" cy="5962650"/>
          </a:xfrm>
          <a:custGeom>
            <a:avLst/>
            <a:gdLst>
              <a:gd name="connsiteX0" fmla="*/ 0 w 4086225"/>
              <a:gd name="connsiteY0" fmla="*/ 0 h 6858000"/>
              <a:gd name="connsiteX1" fmla="*/ 2043113 w 4086225"/>
              <a:gd name="connsiteY1" fmla="*/ 0 h 6858000"/>
              <a:gd name="connsiteX2" fmla="*/ 4086225 w 4086225"/>
              <a:gd name="connsiteY2" fmla="*/ 2043113 h 6858000"/>
              <a:gd name="connsiteX3" fmla="*/ 4086225 w 4086225"/>
              <a:gd name="connsiteY3" fmla="*/ 6858000 h 6858000"/>
              <a:gd name="connsiteX4" fmla="*/ 0 w 4086225"/>
              <a:gd name="connsiteY4" fmla="*/ 6858000 h 6858000"/>
              <a:gd name="connsiteX5" fmla="*/ 0 w 4086225"/>
              <a:gd name="connsiteY5" fmla="*/ 0 h 6858000"/>
              <a:gd name="connsiteX0" fmla="*/ 9525 w 4095750"/>
              <a:gd name="connsiteY0" fmla="*/ 0 h 6858000"/>
              <a:gd name="connsiteX1" fmla="*/ 2052638 w 4095750"/>
              <a:gd name="connsiteY1" fmla="*/ 0 h 6858000"/>
              <a:gd name="connsiteX2" fmla="*/ 4095750 w 4095750"/>
              <a:gd name="connsiteY2" fmla="*/ 2043113 h 6858000"/>
              <a:gd name="connsiteX3" fmla="*/ 4095750 w 4095750"/>
              <a:gd name="connsiteY3" fmla="*/ 6858000 h 6858000"/>
              <a:gd name="connsiteX4" fmla="*/ 0 w 4095750"/>
              <a:gd name="connsiteY4" fmla="*/ 1762125 h 6858000"/>
              <a:gd name="connsiteX5" fmla="*/ 9525 w 4095750"/>
              <a:gd name="connsiteY5" fmla="*/ 0 h 6858000"/>
              <a:gd name="connsiteX0" fmla="*/ 9525 w 4095750"/>
              <a:gd name="connsiteY0" fmla="*/ 0 h 5962650"/>
              <a:gd name="connsiteX1" fmla="*/ 2052638 w 4095750"/>
              <a:gd name="connsiteY1" fmla="*/ 0 h 5962650"/>
              <a:gd name="connsiteX2" fmla="*/ 4095750 w 4095750"/>
              <a:gd name="connsiteY2" fmla="*/ 2043113 h 5962650"/>
              <a:gd name="connsiteX3" fmla="*/ 4086225 w 4095750"/>
              <a:gd name="connsiteY3" fmla="*/ 5962650 h 5962650"/>
              <a:gd name="connsiteX4" fmla="*/ 0 w 4095750"/>
              <a:gd name="connsiteY4" fmla="*/ 1762125 h 5962650"/>
              <a:gd name="connsiteX5" fmla="*/ 9525 w 4095750"/>
              <a:gd name="connsiteY5" fmla="*/ 0 h 5962650"/>
              <a:gd name="connsiteX0" fmla="*/ 9525 w 4095750"/>
              <a:gd name="connsiteY0" fmla="*/ 0 h 5962650"/>
              <a:gd name="connsiteX1" fmla="*/ 2052638 w 4095750"/>
              <a:gd name="connsiteY1" fmla="*/ 0 h 5962650"/>
              <a:gd name="connsiteX2" fmla="*/ 4095750 w 4095750"/>
              <a:gd name="connsiteY2" fmla="*/ 2043113 h 5962650"/>
              <a:gd name="connsiteX3" fmla="*/ 4086225 w 4095750"/>
              <a:gd name="connsiteY3" fmla="*/ 5962650 h 5962650"/>
              <a:gd name="connsiteX4" fmla="*/ 0 w 4095750"/>
              <a:gd name="connsiteY4" fmla="*/ 1857375 h 5962650"/>
              <a:gd name="connsiteX5" fmla="*/ 9525 w 4095750"/>
              <a:gd name="connsiteY5" fmla="*/ 0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95750" h="5962650">
                <a:moveTo>
                  <a:pt x="9525" y="0"/>
                </a:moveTo>
                <a:lnTo>
                  <a:pt x="2052638" y="0"/>
                </a:lnTo>
                <a:lnTo>
                  <a:pt x="4095750" y="2043113"/>
                </a:lnTo>
                <a:lnTo>
                  <a:pt x="4086225" y="5962650"/>
                </a:lnTo>
                <a:lnTo>
                  <a:pt x="0" y="1857375"/>
                </a:lnTo>
                <a:lnTo>
                  <a:pt x="9525" y="0"/>
                </a:lnTo>
                <a:close/>
              </a:path>
            </a:pathLst>
          </a:cu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3190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gradFill>
          <a:gsLst>
            <a:gs pos="0">
              <a:schemeClr val="tx1"/>
            </a:gs>
            <a:gs pos="50000">
              <a:schemeClr val="tx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E9DFC75-8A05-4469-AF80-859B4A853B52}"/>
              </a:ext>
            </a:extLst>
          </p:cNvPr>
          <p:cNvCxnSpPr>
            <a:cxnSpLocks/>
          </p:cNvCxnSpPr>
          <p:nvPr userDrawn="1"/>
        </p:nvCxnSpPr>
        <p:spPr>
          <a:xfrm>
            <a:off x="370840" y="386557"/>
            <a:ext cx="0" cy="3267868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itle 1">
            <a:extLst>
              <a:ext uri="{FF2B5EF4-FFF2-40B4-BE49-F238E27FC236}">
                <a16:creationId xmlns:a16="http://schemas.microsoft.com/office/drawing/2014/main" id="{B11CC30F-763C-4809-A661-455C00452E4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3580" y="406211"/>
            <a:ext cx="5867397" cy="697174"/>
          </a:xfrm>
        </p:spPr>
        <p:txBody>
          <a:bodyPr anchor="b">
            <a:normAutofit/>
          </a:bodyPr>
          <a:lstStyle>
            <a:lvl1pPr algn="l">
              <a:lnSpc>
                <a:spcPts val="4800"/>
              </a:lnSpc>
              <a:defRPr sz="32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MAIN TITLE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EE7C0096-5D74-4F02-9F5C-7256EC97DB63}"/>
              </a:ext>
            </a:extLst>
          </p:cNvPr>
          <p:cNvSpPr>
            <a:spLocks noGrp="1"/>
          </p:cNvSpPr>
          <p:nvPr>
            <p:ph type="subTitle" idx="13" hasCustomPrompt="1"/>
          </p:nvPr>
        </p:nvSpPr>
        <p:spPr>
          <a:xfrm>
            <a:off x="703580" y="1103385"/>
            <a:ext cx="5867397" cy="314960"/>
          </a:xfrm>
        </p:spPr>
        <p:txBody>
          <a:bodyPr/>
          <a:lstStyle>
            <a:lvl1pPr marL="0" indent="0" algn="l">
              <a:buNone/>
              <a:defRPr sz="1600" cap="all" baseline="0">
                <a:ln>
                  <a:noFill/>
                </a:ln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SUBTITLE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115C032-20F5-4C68-AD6F-849147281723}"/>
              </a:ext>
            </a:extLst>
          </p:cNvPr>
          <p:cNvSpPr/>
          <p:nvPr userDrawn="1"/>
        </p:nvSpPr>
        <p:spPr>
          <a:xfrm>
            <a:off x="5616887" y="4693920"/>
            <a:ext cx="6575113" cy="2164080"/>
          </a:xfrm>
          <a:custGeom>
            <a:avLst/>
            <a:gdLst>
              <a:gd name="connsiteX0" fmla="*/ 0 w 5340350"/>
              <a:gd name="connsiteY0" fmla="*/ 0 h 1757680"/>
              <a:gd name="connsiteX1" fmla="*/ 5340350 w 5340350"/>
              <a:gd name="connsiteY1" fmla="*/ 0 h 1757680"/>
              <a:gd name="connsiteX2" fmla="*/ 5340350 w 5340350"/>
              <a:gd name="connsiteY2" fmla="*/ 1757680 h 1757680"/>
              <a:gd name="connsiteX3" fmla="*/ 0 w 5340350"/>
              <a:gd name="connsiteY3" fmla="*/ 1757680 h 1757680"/>
              <a:gd name="connsiteX4" fmla="*/ 0 w 5340350"/>
              <a:gd name="connsiteY4" fmla="*/ 0 h 1757680"/>
              <a:gd name="connsiteX0" fmla="*/ 1747520 w 5340350"/>
              <a:gd name="connsiteY0" fmla="*/ 0 h 1757680"/>
              <a:gd name="connsiteX1" fmla="*/ 5340350 w 5340350"/>
              <a:gd name="connsiteY1" fmla="*/ 0 h 1757680"/>
              <a:gd name="connsiteX2" fmla="*/ 5340350 w 5340350"/>
              <a:gd name="connsiteY2" fmla="*/ 1757680 h 1757680"/>
              <a:gd name="connsiteX3" fmla="*/ 0 w 5340350"/>
              <a:gd name="connsiteY3" fmla="*/ 1757680 h 1757680"/>
              <a:gd name="connsiteX4" fmla="*/ 1747520 w 5340350"/>
              <a:gd name="connsiteY4" fmla="*/ 0 h 1757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40350" h="1757680">
                <a:moveTo>
                  <a:pt x="1747520" y="0"/>
                </a:moveTo>
                <a:lnTo>
                  <a:pt x="5340350" y="0"/>
                </a:lnTo>
                <a:lnTo>
                  <a:pt x="5340350" y="1757680"/>
                </a:lnTo>
                <a:lnTo>
                  <a:pt x="0" y="1757680"/>
                </a:lnTo>
                <a:lnTo>
                  <a:pt x="1747520" y="0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0"/>
                </a:schemeClr>
              </a:gs>
              <a:gs pos="74000">
                <a:schemeClr val="accent3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5">
            <a:extLst>
              <a:ext uri="{FF2B5EF4-FFF2-40B4-BE49-F238E27FC236}">
                <a16:creationId xmlns:a16="http://schemas.microsoft.com/office/drawing/2014/main" id="{13DE7279-0F31-4EB2-BE8F-9D51C9AF69F6}"/>
              </a:ext>
            </a:extLst>
          </p:cNvPr>
          <p:cNvSpPr/>
          <p:nvPr userDrawn="1"/>
        </p:nvSpPr>
        <p:spPr>
          <a:xfrm>
            <a:off x="6959394" y="4693920"/>
            <a:ext cx="4527880" cy="511203"/>
          </a:xfrm>
          <a:custGeom>
            <a:avLst/>
            <a:gdLst>
              <a:gd name="connsiteX0" fmla="*/ 0 w 5340350"/>
              <a:gd name="connsiteY0" fmla="*/ 0 h 1757680"/>
              <a:gd name="connsiteX1" fmla="*/ 5340350 w 5340350"/>
              <a:gd name="connsiteY1" fmla="*/ 0 h 1757680"/>
              <a:gd name="connsiteX2" fmla="*/ 5340350 w 5340350"/>
              <a:gd name="connsiteY2" fmla="*/ 1757680 h 1757680"/>
              <a:gd name="connsiteX3" fmla="*/ 0 w 5340350"/>
              <a:gd name="connsiteY3" fmla="*/ 1757680 h 1757680"/>
              <a:gd name="connsiteX4" fmla="*/ 0 w 5340350"/>
              <a:gd name="connsiteY4" fmla="*/ 0 h 1757680"/>
              <a:gd name="connsiteX0" fmla="*/ 1747520 w 5340350"/>
              <a:gd name="connsiteY0" fmla="*/ 0 h 1757680"/>
              <a:gd name="connsiteX1" fmla="*/ 5340350 w 5340350"/>
              <a:gd name="connsiteY1" fmla="*/ 0 h 1757680"/>
              <a:gd name="connsiteX2" fmla="*/ 5340350 w 5340350"/>
              <a:gd name="connsiteY2" fmla="*/ 1757680 h 1757680"/>
              <a:gd name="connsiteX3" fmla="*/ 0 w 5340350"/>
              <a:gd name="connsiteY3" fmla="*/ 1757680 h 1757680"/>
              <a:gd name="connsiteX4" fmla="*/ 1747520 w 5340350"/>
              <a:gd name="connsiteY4" fmla="*/ 0 h 1757680"/>
              <a:gd name="connsiteX0" fmla="*/ 8106549 w 11699379"/>
              <a:gd name="connsiteY0" fmla="*/ 0 h 1757680"/>
              <a:gd name="connsiteX1" fmla="*/ 11699379 w 11699379"/>
              <a:gd name="connsiteY1" fmla="*/ 0 h 1757680"/>
              <a:gd name="connsiteX2" fmla="*/ 11699379 w 11699379"/>
              <a:gd name="connsiteY2" fmla="*/ 1757680 h 1757680"/>
              <a:gd name="connsiteX3" fmla="*/ 0 w 11699379"/>
              <a:gd name="connsiteY3" fmla="*/ 1757680 h 1757680"/>
              <a:gd name="connsiteX4" fmla="*/ 8106549 w 11699379"/>
              <a:gd name="connsiteY4" fmla="*/ 0 h 1757680"/>
              <a:gd name="connsiteX0" fmla="*/ 1778390 w 11699379"/>
              <a:gd name="connsiteY0" fmla="*/ 0 h 1757680"/>
              <a:gd name="connsiteX1" fmla="*/ 11699379 w 11699379"/>
              <a:gd name="connsiteY1" fmla="*/ 0 h 1757680"/>
              <a:gd name="connsiteX2" fmla="*/ 11699379 w 11699379"/>
              <a:gd name="connsiteY2" fmla="*/ 1757680 h 1757680"/>
              <a:gd name="connsiteX3" fmla="*/ 0 w 11699379"/>
              <a:gd name="connsiteY3" fmla="*/ 1757680 h 1757680"/>
              <a:gd name="connsiteX4" fmla="*/ 1778390 w 11699379"/>
              <a:gd name="connsiteY4" fmla="*/ 0 h 1757680"/>
              <a:gd name="connsiteX0" fmla="*/ 1778390 w 16126171"/>
              <a:gd name="connsiteY0" fmla="*/ 0 h 1834083"/>
              <a:gd name="connsiteX1" fmla="*/ 11699379 w 16126171"/>
              <a:gd name="connsiteY1" fmla="*/ 0 h 1834083"/>
              <a:gd name="connsiteX2" fmla="*/ 16126171 w 16126171"/>
              <a:gd name="connsiteY2" fmla="*/ 1834083 h 1834083"/>
              <a:gd name="connsiteX3" fmla="*/ 0 w 16126171"/>
              <a:gd name="connsiteY3" fmla="*/ 1757680 h 1834083"/>
              <a:gd name="connsiteX4" fmla="*/ 1778390 w 16126171"/>
              <a:gd name="connsiteY4" fmla="*/ 0 h 1834083"/>
              <a:gd name="connsiteX0" fmla="*/ 1778390 w 16126171"/>
              <a:gd name="connsiteY0" fmla="*/ 0 h 1834083"/>
              <a:gd name="connsiteX1" fmla="*/ 11699379 w 16126171"/>
              <a:gd name="connsiteY1" fmla="*/ 0 h 1834083"/>
              <a:gd name="connsiteX2" fmla="*/ 16126171 w 16126171"/>
              <a:gd name="connsiteY2" fmla="*/ 1834083 h 1834083"/>
              <a:gd name="connsiteX3" fmla="*/ 0 w 16126171"/>
              <a:gd name="connsiteY3" fmla="*/ 1757680 h 1834083"/>
              <a:gd name="connsiteX4" fmla="*/ 1778390 w 16126171"/>
              <a:gd name="connsiteY4" fmla="*/ 0 h 1834083"/>
              <a:gd name="connsiteX0" fmla="*/ 1778390 w 16126171"/>
              <a:gd name="connsiteY0" fmla="*/ 0 h 1757680"/>
              <a:gd name="connsiteX1" fmla="*/ 11699379 w 16126171"/>
              <a:gd name="connsiteY1" fmla="*/ 0 h 1757680"/>
              <a:gd name="connsiteX2" fmla="*/ 16126171 w 16126171"/>
              <a:gd name="connsiteY2" fmla="*/ 1719479 h 1757680"/>
              <a:gd name="connsiteX3" fmla="*/ 0 w 16126171"/>
              <a:gd name="connsiteY3" fmla="*/ 1757680 h 1757680"/>
              <a:gd name="connsiteX4" fmla="*/ 1778390 w 16126171"/>
              <a:gd name="connsiteY4" fmla="*/ 0 h 1757680"/>
              <a:gd name="connsiteX0" fmla="*/ 1778390 w 16126171"/>
              <a:gd name="connsiteY0" fmla="*/ 0 h 1757680"/>
              <a:gd name="connsiteX1" fmla="*/ 16126171 w 16126171"/>
              <a:gd name="connsiteY1" fmla="*/ 0 h 1757680"/>
              <a:gd name="connsiteX2" fmla="*/ 16126171 w 16126171"/>
              <a:gd name="connsiteY2" fmla="*/ 1719479 h 1757680"/>
              <a:gd name="connsiteX3" fmla="*/ 0 w 16126171"/>
              <a:gd name="connsiteY3" fmla="*/ 1757680 h 1757680"/>
              <a:gd name="connsiteX4" fmla="*/ 1778390 w 16126171"/>
              <a:gd name="connsiteY4" fmla="*/ 0 h 1757680"/>
              <a:gd name="connsiteX0" fmla="*/ 1778390 w 16126171"/>
              <a:gd name="connsiteY0" fmla="*/ 0 h 1759692"/>
              <a:gd name="connsiteX1" fmla="*/ 16126171 w 16126171"/>
              <a:gd name="connsiteY1" fmla="*/ 0 h 1759692"/>
              <a:gd name="connsiteX2" fmla="*/ 16126171 w 16126171"/>
              <a:gd name="connsiteY2" fmla="*/ 1759692 h 1759692"/>
              <a:gd name="connsiteX3" fmla="*/ 0 w 16126171"/>
              <a:gd name="connsiteY3" fmla="*/ 1757680 h 1759692"/>
              <a:gd name="connsiteX4" fmla="*/ 1778390 w 16126171"/>
              <a:gd name="connsiteY4" fmla="*/ 0 h 17596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26171" h="1759692">
                <a:moveTo>
                  <a:pt x="1778390" y="0"/>
                </a:moveTo>
                <a:lnTo>
                  <a:pt x="16126171" y="0"/>
                </a:lnTo>
                <a:lnTo>
                  <a:pt x="16126171" y="1759692"/>
                </a:lnTo>
                <a:lnTo>
                  <a:pt x="0" y="1757680"/>
                </a:lnTo>
                <a:lnTo>
                  <a:pt x="177839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itle 1">
            <a:extLst>
              <a:ext uri="{FF2B5EF4-FFF2-40B4-BE49-F238E27FC236}">
                <a16:creationId xmlns:a16="http://schemas.microsoft.com/office/drawing/2014/main" id="{F7C5D351-4D20-4BF1-AC0A-9DF0F03DA73E}"/>
              </a:ext>
            </a:extLst>
          </p:cNvPr>
          <p:cNvSpPr txBox="1">
            <a:spLocks/>
          </p:cNvSpPr>
          <p:nvPr userDrawn="1"/>
        </p:nvSpPr>
        <p:spPr>
          <a:xfrm>
            <a:off x="7721170" y="4693920"/>
            <a:ext cx="3470497" cy="44803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ts val="4800"/>
              </a:lnSpc>
              <a:spcBef>
                <a:spcPct val="0"/>
              </a:spcBef>
              <a:buNone/>
              <a:defRPr sz="32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1300"/>
              </a:lnSpc>
            </a:pPr>
            <a:r>
              <a:rPr lang="en-US" sz="2000" dirty="0"/>
              <a:t>BASE TITLE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E7AA25E3-B609-4462-8149-4DEC7B25796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03580" y="1809637"/>
            <a:ext cx="10515600" cy="26739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/>
            </a:lvl1pPr>
          </a:lstStyle>
          <a:p>
            <a:pPr lvl="0"/>
            <a:r>
              <a:rPr lang="en-US" dirty="0"/>
              <a:t>Click to edit text.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C3FA2783-3B5A-4DD3-B2B2-8E6C705BF8EF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6704452" y="5488875"/>
            <a:ext cx="4782822" cy="7615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3pPr marL="914400" indent="0" algn="r">
              <a:buNone/>
              <a:defRPr/>
            </a:lvl3pPr>
          </a:lstStyle>
          <a:p>
            <a:pPr lvl="2"/>
            <a:r>
              <a:rPr lang="en-US" dirty="0"/>
              <a:t>Body text here.</a:t>
            </a:r>
          </a:p>
        </p:txBody>
      </p:sp>
    </p:spTree>
    <p:extLst>
      <p:ext uri="{BB962C8B-B14F-4D97-AF65-F5344CB8AC3E}">
        <p14:creationId xmlns:p14="http://schemas.microsoft.com/office/powerpoint/2010/main" val="3253302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6ECE651-4F29-45E0-A3CE-8B020E84CF9E}"/>
              </a:ext>
            </a:extLst>
          </p:cNvPr>
          <p:cNvSpPr/>
          <p:nvPr userDrawn="1"/>
        </p:nvSpPr>
        <p:spPr>
          <a:xfrm>
            <a:off x="838200" y="1690688"/>
            <a:ext cx="10515600" cy="44124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3000"/>
                </a:schemeClr>
              </a:gs>
              <a:gs pos="100000">
                <a:schemeClr val="bg1">
                  <a:alpha val="8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88B65D38-F785-471E-985B-309A5E9EC60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64866" y="5150588"/>
            <a:ext cx="650809" cy="952500"/>
          </a:xfrm>
          <a:prstGeom prst="rec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</a:effectLst>
        </p:spPr>
      </p:pic>
      <p:sp>
        <p:nvSpPr>
          <p:cNvPr id="7" name="Rectangle 25">
            <a:extLst>
              <a:ext uri="{FF2B5EF4-FFF2-40B4-BE49-F238E27FC236}">
                <a16:creationId xmlns:a16="http://schemas.microsoft.com/office/drawing/2014/main" id="{CBBF9A10-944F-45D5-AEE4-7026D2A2BFB0}"/>
              </a:ext>
            </a:extLst>
          </p:cNvPr>
          <p:cNvSpPr/>
          <p:nvPr userDrawn="1"/>
        </p:nvSpPr>
        <p:spPr>
          <a:xfrm rot="10800000">
            <a:off x="-2" y="637952"/>
            <a:ext cx="8100110" cy="914512"/>
          </a:xfrm>
          <a:custGeom>
            <a:avLst/>
            <a:gdLst>
              <a:gd name="connsiteX0" fmla="*/ 0 w 5340350"/>
              <a:gd name="connsiteY0" fmla="*/ 0 h 1757680"/>
              <a:gd name="connsiteX1" fmla="*/ 5340350 w 5340350"/>
              <a:gd name="connsiteY1" fmla="*/ 0 h 1757680"/>
              <a:gd name="connsiteX2" fmla="*/ 5340350 w 5340350"/>
              <a:gd name="connsiteY2" fmla="*/ 1757680 h 1757680"/>
              <a:gd name="connsiteX3" fmla="*/ 0 w 5340350"/>
              <a:gd name="connsiteY3" fmla="*/ 1757680 h 1757680"/>
              <a:gd name="connsiteX4" fmla="*/ 0 w 5340350"/>
              <a:gd name="connsiteY4" fmla="*/ 0 h 1757680"/>
              <a:gd name="connsiteX0" fmla="*/ 1747520 w 5340350"/>
              <a:gd name="connsiteY0" fmla="*/ 0 h 1757680"/>
              <a:gd name="connsiteX1" fmla="*/ 5340350 w 5340350"/>
              <a:gd name="connsiteY1" fmla="*/ 0 h 1757680"/>
              <a:gd name="connsiteX2" fmla="*/ 5340350 w 5340350"/>
              <a:gd name="connsiteY2" fmla="*/ 1757680 h 1757680"/>
              <a:gd name="connsiteX3" fmla="*/ 0 w 5340350"/>
              <a:gd name="connsiteY3" fmla="*/ 1757680 h 1757680"/>
              <a:gd name="connsiteX4" fmla="*/ 1747520 w 5340350"/>
              <a:gd name="connsiteY4" fmla="*/ 0 h 1757680"/>
              <a:gd name="connsiteX0" fmla="*/ 8106549 w 11699379"/>
              <a:gd name="connsiteY0" fmla="*/ 0 h 1757680"/>
              <a:gd name="connsiteX1" fmla="*/ 11699379 w 11699379"/>
              <a:gd name="connsiteY1" fmla="*/ 0 h 1757680"/>
              <a:gd name="connsiteX2" fmla="*/ 11699379 w 11699379"/>
              <a:gd name="connsiteY2" fmla="*/ 1757680 h 1757680"/>
              <a:gd name="connsiteX3" fmla="*/ 0 w 11699379"/>
              <a:gd name="connsiteY3" fmla="*/ 1757680 h 1757680"/>
              <a:gd name="connsiteX4" fmla="*/ 8106549 w 11699379"/>
              <a:gd name="connsiteY4" fmla="*/ 0 h 1757680"/>
              <a:gd name="connsiteX0" fmla="*/ 1778390 w 11699379"/>
              <a:gd name="connsiteY0" fmla="*/ 0 h 1757680"/>
              <a:gd name="connsiteX1" fmla="*/ 11699379 w 11699379"/>
              <a:gd name="connsiteY1" fmla="*/ 0 h 1757680"/>
              <a:gd name="connsiteX2" fmla="*/ 11699379 w 11699379"/>
              <a:gd name="connsiteY2" fmla="*/ 1757680 h 1757680"/>
              <a:gd name="connsiteX3" fmla="*/ 0 w 11699379"/>
              <a:gd name="connsiteY3" fmla="*/ 1757680 h 1757680"/>
              <a:gd name="connsiteX4" fmla="*/ 1778390 w 11699379"/>
              <a:gd name="connsiteY4" fmla="*/ 0 h 1757680"/>
              <a:gd name="connsiteX0" fmla="*/ 1778390 w 16126171"/>
              <a:gd name="connsiteY0" fmla="*/ 0 h 1834083"/>
              <a:gd name="connsiteX1" fmla="*/ 11699379 w 16126171"/>
              <a:gd name="connsiteY1" fmla="*/ 0 h 1834083"/>
              <a:gd name="connsiteX2" fmla="*/ 16126171 w 16126171"/>
              <a:gd name="connsiteY2" fmla="*/ 1834083 h 1834083"/>
              <a:gd name="connsiteX3" fmla="*/ 0 w 16126171"/>
              <a:gd name="connsiteY3" fmla="*/ 1757680 h 1834083"/>
              <a:gd name="connsiteX4" fmla="*/ 1778390 w 16126171"/>
              <a:gd name="connsiteY4" fmla="*/ 0 h 1834083"/>
              <a:gd name="connsiteX0" fmla="*/ 1778390 w 16126171"/>
              <a:gd name="connsiteY0" fmla="*/ 0 h 1834083"/>
              <a:gd name="connsiteX1" fmla="*/ 11699379 w 16126171"/>
              <a:gd name="connsiteY1" fmla="*/ 0 h 1834083"/>
              <a:gd name="connsiteX2" fmla="*/ 16126171 w 16126171"/>
              <a:gd name="connsiteY2" fmla="*/ 1834083 h 1834083"/>
              <a:gd name="connsiteX3" fmla="*/ 0 w 16126171"/>
              <a:gd name="connsiteY3" fmla="*/ 1757680 h 1834083"/>
              <a:gd name="connsiteX4" fmla="*/ 1778390 w 16126171"/>
              <a:gd name="connsiteY4" fmla="*/ 0 h 1834083"/>
              <a:gd name="connsiteX0" fmla="*/ 1778390 w 16126171"/>
              <a:gd name="connsiteY0" fmla="*/ 0 h 1757680"/>
              <a:gd name="connsiteX1" fmla="*/ 11699379 w 16126171"/>
              <a:gd name="connsiteY1" fmla="*/ 0 h 1757680"/>
              <a:gd name="connsiteX2" fmla="*/ 16126171 w 16126171"/>
              <a:gd name="connsiteY2" fmla="*/ 1719479 h 1757680"/>
              <a:gd name="connsiteX3" fmla="*/ 0 w 16126171"/>
              <a:gd name="connsiteY3" fmla="*/ 1757680 h 1757680"/>
              <a:gd name="connsiteX4" fmla="*/ 1778390 w 16126171"/>
              <a:gd name="connsiteY4" fmla="*/ 0 h 1757680"/>
              <a:gd name="connsiteX0" fmla="*/ 1778390 w 16126171"/>
              <a:gd name="connsiteY0" fmla="*/ 0 h 1757680"/>
              <a:gd name="connsiteX1" fmla="*/ 16126171 w 16126171"/>
              <a:gd name="connsiteY1" fmla="*/ 0 h 1757680"/>
              <a:gd name="connsiteX2" fmla="*/ 16126171 w 16126171"/>
              <a:gd name="connsiteY2" fmla="*/ 1719479 h 1757680"/>
              <a:gd name="connsiteX3" fmla="*/ 0 w 16126171"/>
              <a:gd name="connsiteY3" fmla="*/ 1757680 h 1757680"/>
              <a:gd name="connsiteX4" fmla="*/ 1778390 w 16126171"/>
              <a:gd name="connsiteY4" fmla="*/ 0 h 1757680"/>
              <a:gd name="connsiteX0" fmla="*/ 1778390 w 16126171"/>
              <a:gd name="connsiteY0" fmla="*/ 0 h 1759692"/>
              <a:gd name="connsiteX1" fmla="*/ 16126171 w 16126171"/>
              <a:gd name="connsiteY1" fmla="*/ 0 h 1759692"/>
              <a:gd name="connsiteX2" fmla="*/ 16126171 w 16126171"/>
              <a:gd name="connsiteY2" fmla="*/ 1759692 h 1759692"/>
              <a:gd name="connsiteX3" fmla="*/ 0 w 16126171"/>
              <a:gd name="connsiteY3" fmla="*/ 1757680 h 1759692"/>
              <a:gd name="connsiteX4" fmla="*/ 1778390 w 16126171"/>
              <a:gd name="connsiteY4" fmla="*/ 0 h 17596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26171" h="1759692">
                <a:moveTo>
                  <a:pt x="1778390" y="0"/>
                </a:moveTo>
                <a:lnTo>
                  <a:pt x="16126171" y="0"/>
                </a:lnTo>
                <a:lnTo>
                  <a:pt x="16126171" y="1759692"/>
                </a:lnTo>
                <a:lnTo>
                  <a:pt x="0" y="1757680"/>
                </a:lnTo>
                <a:lnTo>
                  <a:pt x="177839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5F1615-43CA-4999-946C-F60C60B37B0C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838200" y="637953"/>
            <a:ext cx="10515600" cy="105273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HEADING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75530B65-2944-4071-8C4D-89F6F822B71B}"/>
              </a:ext>
            </a:extLst>
          </p:cNvPr>
          <p:cNvSpPr>
            <a:spLocks noGrp="1"/>
          </p:cNvSpPr>
          <p:nvPr userDrawn="1">
            <p:ph idx="1" hasCustomPrompt="1"/>
          </p:nvPr>
        </p:nvSpPr>
        <p:spPr>
          <a:xfrm>
            <a:off x="1238250" y="2047875"/>
            <a:ext cx="9639300" cy="37433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tx1"/>
                </a:solidFill>
              </a:defRPr>
            </a:lvl2pPr>
            <a:lvl3pPr marL="914400" indent="0">
              <a:buNone/>
              <a:defRPr>
                <a:solidFill>
                  <a:schemeClr val="tx1"/>
                </a:solidFill>
              </a:defRPr>
            </a:lvl3pPr>
            <a:lvl4pPr marL="1371600" indent="0">
              <a:buNone/>
              <a:defRPr>
                <a:solidFill>
                  <a:schemeClr val="tx1"/>
                </a:solidFill>
              </a:defRPr>
            </a:lvl4pPr>
            <a:lvl5pPr marL="18288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text.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51649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Manual Input 5">
            <a:extLst>
              <a:ext uri="{FF2B5EF4-FFF2-40B4-BE49-F238E27FC236}">
                <a16:creationId xmlns:a16="http://schemas.microsoft.com/office/drawing/2014/main" id="{0AA205FB-0CF4-496B-A32F-79191598A52F}"/>
              </a:ext>
            </a:extLst>
          </p:cNvPr>
          <p:cNvSpPr/>
          <p:nvPr userDrawn="1"/>
        </p:nvSpPr>
        <p:spPr>
          <a:xfrm flipH="1">
            <a:off x="0" y="1038225"/>
            <a:ext cx="12192000" cy="5819775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00"/>
              <a:gd name="connsiteY0" fmla="*/ 4893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4893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4893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10000"/>
                </a:lnTo>
                <a:lnTo>
                  <a:pt x="0" y="489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innerShdw blurRad="1270000" dist="622300" dir="138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ight Triangle 24">
            <a:extLst>
              <a:ext uri="{FF2B5EF4-FFF2-40B4-BE49-F238E27FC236}">
                <a16:creationId xmlns:a16="http://schemas.microsoft.com/office/drawing/2014/main" id="{72DAC4D2-ED5C-4AB5-832A-6F66A58A5F7E}"/>
              </a:ext>
            </a:extLst>
          </p:cNvPr>
          <p:cNvSpPr/>
          <p:nvPr userDrawn="1"/>
        </p:nvSpPr>
        <p:spPr>
          <a:xfrm>
            <a:off x="0" y="1590922"/>
            <a:ext cx="4972050" cy="5267078"/>
          </a:xfrm>
          <a:prstGeom prst="rtTriangle">
            <a:avLst/>
          </a:prstGeom>
          <a:gradFill>
            <a:gsLst>
              <a:gs pos="0">
                <a:schemeClr val="accent2">
                  <a:alpha val="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noFill/>
              </a:ln>
            </a:endParaRPr>
          </a:p>
        </p:txBody>
      </p:sp>
      <p:sp>
        <p:nvSpPr>
          <p:cNvPr id="7" name="Rectangle 25">
            <a:extLst>
              <a:ext uri="{FF2B5EF4-FFF2-40B4-BE49-F238E27FC236}">
                <a16:creationId xmlns:a16="http://schemas.microsoft.com/office/drawing/2014/main" id="{9C310048-5881-4BEA-931B-1B2EF44C1861}"/>
              </a:ext>
            </a:extLst>
          </p:cNvPr>
          <p:cNvSpPr/>
          <p:nvPr userDrawn="1"/>
        </p:nvSpPr>
        <p:spPr>
          <a:xfrm rot="10800000" flipH="1">
            <a:off x="862400" y="2056490"/>
            <a:ext cx="11329600" cy="3510442"/>
          </a:xfrm>
          <a:custGeom>
            <a:avLst/>
            <a:gdLst>
              <a:gd name="connsiteX0" fmla="*/ 0 w 5340350"/>
              <a:gd name="connsiteY0" fmla="*/ 0 h 1757680"/>
              <a:gd name="connsiteX1" fmla="*/ 5340350 w 5340350"/>
              <a:gd name="connsiteY1" fmla="*/ 0 h 1757680"/>
              <a:gd name="connsiteX2" fmla="*/ 5340350 w 5340350"/>
              <a:gd name="connsiteY2" fmla="*/ 1757680 h 1757680"/>
              <a:gd name="connsiteX3" fmla="*/ 0 w 5340350"/>
              <a:gd name="connsiteY3" fmla="*/ 1757680 h 1757680"/>
              <a:gd name="connsiteX4" fmla="*/ 0 w 5340350"/>
              <a:gd name="connsiteY4" fmla="*/ 0 h 1757680"/>
              <a:gd name="connsiteX0" fmla="*/ 1747520 w 5340350"/>
              <a:gd name="connsiteY0" fmla="*/ 0 h 1757680"/>
              <a:gd name="connsiteX1" fmla="*/ 5340350 w 5340350"/>
              <a:gd name="connsiteY1" fmla="*/ 0 h 1757680"/>
              <a:gd name="connsiteX2" fmla="*/ 5340350 w 5340350"/>
              <a:gd name="connsiteY2" fmla="*/ 1757680 h 1757680"/>
              <a:gd name="connsiteX3" fmla="*/ 0 w 5340350"/>
              <a:gd name="connsiteY3" fmla="*/ 1757680 h 1757680"/>
              <a:gd name="connsiteX4" fmla="*/ 1747520 w 5340350"/>
              <a:gd name="connsiteY4" fmla="*/ 0 h 1757680"/>
              <a:gd name="connsiteX0" fmla="*/ 2079907 w 5672737"/>
              <a:gd name="connsiteY0" fmla="*/ 0 h 1757680"/>
              <a:gd name="connsiteX1" fmla="*/ 5672737 w 5672737"/>
              <a:gd name="connsiteY1" fmla="*/ 0 h 1757680"/>
              <a:gd name="connsiteX2" fmla="*/ 5672737 w 5672737"/>
              <a:gd name="connsiteY2" fmla="*/ 1757680 h 1757680"/>
              <a:gd name="connsiteX3" fmla="*/ 0 w 5672737"/>
              <a:gd name="connsiteY3" fmla="*/ 1752140 h 1757680"/>
              <a:gd name="connsiteX4" fmla="*/ 2079907 w 5672737"/>
              <a:gd name="connsiteY4" fmla="*/ 0 h 1757680"/>
              <a:gd name="connsiteX0" fmla="*/ 2079907 w 5672737"/>
              <a:gd name="connsiteY0" fmla="*/ 0 h 1757680"/>
              <a:gd name="connsiteX1" fmla="*/ 5672737 w 5672737"/>
              <a:gd name="connsiteY1" fmla="*/ 0 h 1757680"/>
              <a:gd name="connsiteX2" fmla="*/ 5672737 w 5672737"/>
              <a:gd name="connsiteY2" fmla="*/ 1757680 h 1757680"/>
              <a:gd name="connsiteX3" fmla="*/ 0 w 5672737"/>
              <a:gd name="connsiteY3" fmla="*/ 1757680 h 1757680"/>
              <a:gd name="connsiteX4" fmla="*/ 2079907 w 5672737"/>
              <a:gd name="connsiteY4" fmla="*/ 0 h 1757680"/>
              <a:gd name="connsiteX0" fmla="*/ 1653344 w 5672737"/>
              <a:gd name="connsiteY0" fmla="*/ 0 h 1757680"/>
              <a:gd name="connsiteX1" fmla="*/ 5672737 w 5672737"/>
              <a:gd name="connsiteY1" fmla="*/ 0 h 1757680"/>
              <a:gd name="connsiteX2" fmla="*/ 5672737 w 5672737"/>
              <a:gd name="connsiteY2" fmla="*/ 1757680 h 1757680"/>
              <a:gd name="connsiteX3" fmla="*/ 0 w 5672737"/>
              <a:gd name="connsiteY3" fmla="*/ 1757680 h 1757680"/>
              <a:gd name="connsiteX4" fmla="*/ 1653344 w 5672737"/>
              <a:gd name="connsiteY4" fmla="*/ 0 h 1757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72737" h="1757680">
                <a:moveTo>
                  <a:pt x="1653344" y="0"/>
                </a:moveTo>
                <a:lnTo>
                  <a:pt x="5672737" y="0"/>
                </a:lnTo>
                <a:lnTo>
                  <a:pt x="5672737" y="1757680"/>
                </a:lnTo>
                <a:lnTo>
                  <a:pt x="0" y="1757680"/>
                </a:lnTo>
                <a:lnTo>
                  <a:pt x="165334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69627533-2108-4BE1-B9A6-10F7848BAE1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852736" y="823050"/>
            <a:ext cx="6486525" cy="708861"/>
          </a:xfrm>
        </p:spPr>
        <p:txBody>
          <a:bodyPr anchor="b">
            <a:noAutofit/>
          </a:bodyPr>
          <a:lstStyle>
            <a:lvl1pPr algn="ctr">
              <a:lnSpc>
                <a:spcPts val="4800"/>
              </a:lnSpc>
              <a:defRPr sz="4400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HEADING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1FD88A3E-1781-4A5A-84B7-C0E32227B8CE}"/>
              </a:ext>
            </a:extLst>
          </p:cNvPr>
          <p:cNvCxnSpPr>
            <a:cxnSpLocks/>
          </p:cNvCxnSpPr>
          <p:nvPr userDrawn="1"/>
        </p:nvCxnSpPr>
        <p:spPr>
          <a:xfrm>
            <a:off x="4838700" y="5283607"/>
            <a:ext cx="735330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3" descr="Shape&#10;&#10;Description automatically generated">
            <a:extLst>
              <a:ext uri="{FF2B5EF4-FFF2-40B4-BE49-F238E27FC236}">
                <a16:creationId xmlns:a16="http://schemas.microsoft.com/office/drawing/2014/main" id="{45FDDF0B-23C2-4E71-B319-D960CCDFBC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5838" y="296766"/>
            <a:ext cx="1021362" cy="467273"/>
          </a:xfrm>
          <a:prstGeom prst="rect">
            <a:avLst/>
          </a:prstGeom>
        </p:spPr>
      </p:pic>
      <p:sp>
        <p:nvSpPr>
          <p:cNvPr id="11" name="Subtitle 2">
            <a:extLst>
              <a:ext uri="{FF2B5EF4-FFF2-40B4-BE49-F238E27FC236}">
                <a16:creationId xmlns:a16="http://schemas.microsoft.com/office/drawing/2014/main" id="{FE617277-E5EB-4205-B29E-21E696A4174C}"/>
              </a:ext>
            </a:extLst>
          </p:cNvPr>
          <p:cNvSpPr>
            <a:spLocks noGrp="1"/>
          </p:cNvSpPr>
          <p:nvPr>
            <p:ph type="subTitle" idx="13" hasCustomPrompt="1"/>
          </p:nvPr>
        </p:nvSpPr>
        <p:spPr>
          <a:xfrm>
            <a:off x="3162299" y="1526269"/>
            <a:ext cx="5867397" cy="507744"/>
          </a:xfrm>
        </p:spPr>
        <p:txBody>
          <a:bodyPr>
            <a:normAutofit/>
          </a:bodyPr>
          <a:lstStyle>
            <a:lvl1pPr marL="0" indent="0" algn="ctr">
              <a:buNone/>
              <a:defRPr sz="2400" cap="all" baseline="0">
                <a:ln>
                  <a:noFill/>
                </a:ln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SUBTITLE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CDA60CA6-FCEB-46DD-AA9C-1CA3F9DCC05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71487" y="4580501"/>
            <a:ext cx="2381249" cy="18964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Second level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FBB70996-12B1-4FC7-9198-E242BB1DD14E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4145951" y="2327962"/>
            <a:ext cx="7183649" cy="28060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471043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3676387-B631-4A6D-B81F-D6C57CF3BC62}"/>
              </a:ext>
            </a:extLst>
          </p:cNvPr>
          <p:cNvSpPr/>
          <p:nvPr userDrawn="1"/>
        </p:nvSpPr>
        <p:spPr>
          <a:xfrm>
            <a:off x="0" y="-3"/>
            <a:ext cx="12192000" cy="1568856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139700" dist="114300" dir="5400000" algn="t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2"/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B4EC7A13-6549-477F-A3FB-8F5B2C31D03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60939" y="394425"/>
            <a:ext cx="9070119" cy="708861"/>
          </a:xfrm>
        </p:spPr>
        <p:txBody>
          <a:bodyPr anchor="b">
            <a:noAutofit/>
          </a:bodyPr>
          <a:lstStyle>
            <a:lvl1pPr algn="ctr">
              <a:lnSpc>
                <a:spcPts val="4800"/>
              </a:lnSpc>
              <a:defRPr sz="44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HEADING</a:t>
            </a:r>
          </a:p>
        </p:txBody>
      </p:sp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9EE148B7-40B5-4114-A69B-5E13609D4898}"/>
              </a:ext>
            </a:extLst>
          </p:cNvPr>
          <p:cNvSpPr/>
          <p:nvPr userDrawn="1"/>
        </p:nvSpPr>
        <p:spPr>
          <a:xfrm flipH="1">
            <a:off x="10631058" y="7911"/>
            <a:ext cx="1560942" cy="1560942"/>
          </a:xfrm>
          <a:prstGeom prst="rtTriangle">
            <a:avLst/>
          </a:prstGeom>
          <a:gradFill>
            <a:gsLst>
              <a:gs pos="0">
                <a:schemeClr val="accent2">
                  <a:alpha val="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noFill/>
              </a:ln>
            </a:endParaRPr>
          </a:p>
        </p:txBody>
      </p:sp>
      <p:sp>
        <p:nvSpPr>
          <p:cNvPr id="14" name="Right Triangle 13">
            <a:extLst>
              <a:ext uri="{FF2B5EF4-FFF2-40B4-BE49-F238E27FC236}">
                <a16:creationId xmlns:a16="http://schemas.microsoft.com/office/drawing/2014/main" id="{7FF91ADF-7813-4CC6-ABDB-0AC444989B72}"/>
              </a:ext>
            </a:extLst>
          </p:cNvPr>
          <p:cNvSpPr/>
          <p:nvPr userDrawn="1"/>
        </p:nvSpPr>
        <p:spPr>
          <a:xfrm>
            <a:off x="-7917" y="-3"/>
            <a:ext cx="1568856" cy="1568856"/>
          </a:xfrm>
          <a:prstGeom prst="rtTriangle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noFill/>
              </a:ln>
            </a:endParaRP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CE04D925-6169-499A-8B73-D54193EE72E6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38200" y="1895475"/>
            <a:ext cx="10515600" cy="402907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D803F2CF-5BBB-45C0-ACE0-2A5B7C052E1D}"/>
              </a:ext>
            </a:extLst>
          </p:cNvPr>
          <p:cNvSpPr>
            <a:spLocks noGrp="1"/>
          </p:cNvSpPr>
          <p:nvPr>
            <p:ph type="subTitle" idx="13" hasCustomPrompt="1"/>
          </p:nvPr>
        </p:nvSpPr>
        <p:spPr>
          <a:xfrm>
            <a:off x="1905000" y="1103286"/>
            <a:ext cx="8381999" cy="465567"/>
          </a:xfrm>
        </p:spPr>
        <p:txBody>
          <a:bodyPr>
            <a:normAutofit/>
          </a:bodyPr>
          <a:lstStyle>
            <a:lvl1pPr marL="0" indent="0" algn="ctr">
              <a:buNone/>
              <a:defRPr sz="2400" cap="all" baseline="0">
                <a:ln>
                  <a:noFill/>
                </a:ln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2287242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4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DA85921-AF53-42F1-8DC1-55BA5FFE5E6A}"/>
              </a:ext>
            </a:extLst>
          </p:cNvPr>
          <p:cNvSpPr/>
          <p:nvPr userDrawn="1"/>
        </p:nvSpPr>
        <p:spPr>
          <a:xfrm>
            <a:off x="839789" y="377455"/>
            <a:ext cx="10514011" cy="6103090"/>
          </a:xfrm>
          <a:prstGeom prst="rect">
            <a:avLst/>
          </a:prstGeom>
          <a:gradFill flip="none" rotWithShape="1">
            <a:gsLst>
              <a:gs pos="0">
                <a:schemeClr val="bg2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E4168B30-6FEA-4CBD-9EA9-E737056DF7A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341041" y="5528045"/>
            <a:ext cx="650809" cy="952500"/>
          </a:xfrm>
          <a:prstGeom prst="rec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</a:effec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DA31778E-CF03-4868-8723-E4318906206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89355" y="711011"/>
            <a:ext cx="5867397" cy="697174"/>
          </a:xfrm>
        </p:spPr>
        <p:txBody>
          <a:bodyPr anchor="b">
            <a:normAutofit/>
          </a:bodyPr>
          <a:lstStyle>
            <a:lvl1pPr algn="l">
              <a:lnSpc>
                <a:spcPts val="4800"/>
              </a:lnSpc>
              <a:defRPr sz="3200" baseline="0"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MAIN TITLE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D2964469-1EB8-42A6-941B-032478E5979F}"/>
              </a:ext>
            </a:extLst>
          </p:cNvPr>
          <p:cNvSpPr>
            <a:spLocks noGrp="1"/>
          </p:cNvSpPr>
          <p:nvPr>
            <p:ph type="subTitle" idx="13" hasCustomPrompt="1"/>
          </p:nvPr>
        </p:nvSpPr>
        <p:spPr>
          <a:xfrm>
            <a:off x="1189355" y="1408185"/>
            <a:ext cx="5867397" cy="314960"/>
          </a:xfrm>
        </p:spPr>
        <p:txBody>
          <a:bodyPr/>
          <a:lstStyle>
            <a:lvl1pPr marL="0" indent="0" algn="l">
              <a:buNone/>
              <a:defRPr sz="1600" cap="all" baseline="0">
                <a:ln>
                  <a:noFill/>
                </a:ln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SUBTITLE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8A1C55EE-29CF-40E7-A966-1E0C195C9B0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238250" y="2047875"/>
            <a:ext cx="9639300" cy="37433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tx1"/>
                </a:solidFill>
              </a:defRPr>
            </a:lvl2pPr>
            <a:lvl3pPr marL="914400" indent="0">
              <a:buNone/>
              <a:defRPr>
                <a:solidFill>
                  <a:schemeClr val="tx1"/>
                </a:solidFill>
              </a:defRPr>
            </a:lvl3pPr>
            <a:lvl4pPr marL="1371600" indent="0">
              <a:buNone/>
              <a:defRPr>
                <a:solidFill>
                  <a:schemeClr val="tx1"/>
                </a:solidFill>
              </a:defRPr>
            </a:lvl4pPr>
            <a:lvl5pPr marL="18288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text.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74811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Pictur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09A4ADAE-A8A1-4C2E-BAFB-534804F5DE5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154988" y="1690687"/>
            <a:ext cx="3198811" cy="4412400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7" name="Rectangle 25">
            <a:extLst>
              <a:ext uri="{FF2B5EF4-FFF2-40B4-BE49-F238E27FC236}">
                <a16:creationId xmlns:a16="http://schemas.microsoft.com/office/drawing/2014/main" id="{7960E003-D701-4E03-BF1D-CB16E9D29EE8}"/>
              </a:ext>
            </a:extLst>
          </p:cNvPr>
          <p:cNvSpPr/>
          <p:nvPr userDrawn="1"/>
        </p:nvSpPr>
        <p:spPr>
          <a:xfrm rot="10800000">
            <a:off x="-2" y="637952"/>
            <a:ext cx="8100110" cy="914512"/>
          </a:xfrm>
          <a:custGeom>
            <a:avLst/>
            <a:gdLst>
              <a:gd name="connsiteX0" fmla="*/ 0 w 5340350"/>
              <a:gd name="connsiteY0" fmla="*/ 0 h 1757680"/>
              <a:gd name="connsiteX1" fmla="*/ 5340350 w 5340350"/>
              <a:gd name="connsiteY1" fmla="*/ 0 h 1757680"/>
              <a:gd name="connsiteX2" fmla="*/ 5340350 w 5340350"/>
              <a:gd name="connsiteY2" fmla="*/ 1757680 h 1757680"/>
              <a:gd name="connsiteX3" fmla="*/ 0 w 5340350"/>
              <a:gd name="connsiteY3" fmla="*/ 1757680 h 1757680"/>
              <a:gd name="connsiteX4" fmla="*/ 0 w 5340350"/>
              <a:gd name="connsiteY4" fmla="*/ 0 h 1757680"/>
              <a:gd name="connsiteX0" fmla="*/ 1747520 w 5340350"/>
              <a:gd name="connsiteY0" fmla="*/ 0 h 1757680"/>
              <a:gd name="connsiteX1" fmla="*/ 5340350 w 5340350"/>
              <a:gd name="connsiteY1" fmla="*/ 0 h 1757680"/>
              <a:gd name="connsiteX2" fmla="*/ 5340350 w 5340350"/>
              <a:gd name="connsiteY2" fmla="*/ 1757680 h 1757680"/>
              <a:gd name="connsiteX3" fmla="*/ 0 w 5340350"/>
              <a:gd name="connsiteY3" fmla="*/ 1757680 h 1757680"/>
              <a:gd name="connsiteX4" fmla="*/ 1747520 w 5340350"/>
              <a:gd name="connsiteY4" fmla="*/ 0 h 1757680"/>
              <a:gd name="connsiteX0" fmla="*/ 8106549 w 11699379"/>
              <a:gd name="connsiteY0" fmla="*/ 0 h 1757680"/>
              <a:gd name="connsiteX1" fmla="*/ 11699379 w 11699379"/>
              <a:gd name="connsiteY1" fmla="*/ 0 h 1757680"/>
              <a:gd name="connsiteX2" fmla="*/ 11699379 w 11699379"/>
              <a:gd name="connsiteY2" fmla="*/ 1757680 h 1757680"/>
              <a:gd name="connsiteX3" fmla="*/ 0 w 11699379"/>
              <a:gd name="connsiteY3" fmla="*/ 1757680 h 1757680"/>
              <a:gd name="connsiteX4" fmla="*/ 8106549 w 11699379"/>
              <a:gd name="connsiteY4" fmla="*/ 0 h 1757680"/>
              <a:gd name="connsiteX0" fmla="*/ 1778390 w 11699379"/>
              <a:gd name="connsiteY0" fmla="*/ 0 h 1757680"/>
              <a:gd name="connsiteX1" fmla="*/ 11699379 w 11699379"/>
              <a:gd name="connsiteY1" fmla="*/ 0 h 1757680"/>
              <a:gd name="connsiteX2" fmla="*/ 11699379 w 11699379"/>
              <a:gd name="connsiteY2" fmla="*/ 1757680 h 1757680"/>
              <a:gd name="connsiteX3" fmla="*/ 0 w 11699379"/>
              <a:gd name="connsiteY3" fmla="*/ 1757680 h 1757680"/>
              <a:gd name="connsiteX4" fmla="*/ 1778390 w 11699379"/>
              <a:gd name="connsiteY4" fmla="*/ 0 h 1757680"/>
              <a:gd name="connsiteX0" fmla="*/ 1778390 w 16126171"/>
              <a:gd name="connsiteY0" fmla="*/ 0 h 1834083"/>
              <a:gd name="connsiteX1" fmla="*/ 11699379 w 16126171"/>
              <a:gd name="connsiteY1" fmla="*/ 0 h 1834083"/>
              <a:gd name="connsiteX2" fmla="*/ 16126171 w 16126171"/>
              <a:gd name="connsiteY2" fmla="*/ 1834083 h 1834083"/>
              <a:gd name="connsiteX3" fmla="*/ 0 w 16126171"/>
              <a:gd name="connsiteY3" fmla="*/ 1757680 h 1834083"/>
              <a:gd name="connsiteX4" fmla="*/ 1778390 w 16126171"/>
              <a:gd name="connsiteY4" fmla="*/ 0 h 1834083"/>
              <a:gd name="connsiteX0" fmla="*/ 1778390 w 16126171"/>
              <a:gd name="connsiteY0" fmla="*/ 0 h 1834083"/>
              <a:gd name="connsiteX1" fmla="*/ 11699379 w 16126171"/>
              <a:gd name="connsiteY1" fmla="*/ 0 h 1834083"/>
              <a:gd name="connsiteX2" fmla="*/ 16126171 w 16126171"/>
              <a:gd name="connsiteY2" fmla="*/ 1834083 h 1834083"/>
              <a:gd name="connsiteX3" fmla="*/ 0 w 16126171"/>
              <a:gd name="connsiteY3" fmla="*/ 1757680 h 1834083"/>
              <a:gd name="connsiteX4" fmla="*/ 1778390 w 16126171"/>
              <a:gd name="connsiteY4" fmla="*/ 0 h 1834083"/>
              <a:gd name="connsiteX0" fmla="*/ 1778390 w 16126171"/>
              <a:gd name="connsiteY0" fmla="*/ 0 h 1757680"/>
              <a:gd name="connsiteX1" fmla="*/ 11699379 w 16126171"/>
              <a:gd name="connsiteY1" fmla="*/ 0 h 1757680"/>
              <a:gd name="connsiteX2" fmla="*/ 16126171 w 16126171"/>
              <a:gd name="connsiteY2" fmla="*/ 1719479 h 1757680"/>
              <a:gd name="connsiteX3" fmla="*/ 0 w 16126171"/>
              <a:gd name="connsiteY3" fmla="*/ 1757680 h 1757680"/>
              <a:gd name="connsiteX4" fmla="*/ 1778390 w 16126171"/>
              <a:gd name="connsiteY4" fmla="*/ 0 h 1757680"/>
              <a:gd name="connsiteX0" fmla="*/ 1778390 w 16126171"/>
              <a:gd name="connsiteY0" fmla="*/ 0 h 1757680"/>
              <a:gd name="connsiteX1" fmla="*/ 16126171 w 16126171"/>
              <a:gd name="connsiteY1" fmla="*/ 0 h 1757680"/>
              <a:gd name="connsiteX2" fmla="*/ 16126171 w 16126171"/>
              <a:gd name="connsiteY2" fmla="*/ 1719479 h 1757680"/>
              <a:gd name="connsiteX3" fmla="*/ 0 w 16126171"/>
              <a:gd name="connsiteY3" fmla="*/ 1757680 h 1757680"/>
              <a:gd name="connsiteX4" fmla="*/ 1778390 w 16126171"/>
              <a:gd name="connsiteY4" fmla="*/ 0 h 1757680"/>
              <a:gd name="connsiteX0" fmla="*/ 1778390 w 16126171"/>
              <a:gd name="connsiteY0" fmla="*/ 0 h 1759692"/>
              <a:gd name="connsiteX1" fmla="*/ 16126171 w 16126171"/>
              <a:gd name="connsiteY1" fmla="*/ 0 h 1759692"/>
              <a:gd name="connsiteX2" fmla="*/ 16126171 w 16126171"/>
              <a:gd name="connsiteY2" fmla="*/ 1759692 h 1759692"/>
              <a:gd name="connsiteX3" fmla="*/ 0 w 16126171"/>
              <a:gd name="connsiteY3" fmla="*/ 1757680 h 1759692"/>
              <a:gd name="connsiteX4" fmla="*/ 1778390 w 16126171"/>
              <a:gd name="connsiteY4" fmla="*/ 0 h 17596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26171" h="1759692">
                <a:moveTo>
                  <a:pt x="1778390" y="0"/>
                </a:moveTo>
                <a:lnTo>
                  <a:pt x="16126171" y="0"/>
                </a:lnTo>
                <a:lnTo>
                  <a:pt x="16126171" y="1759692"/>
                </a:lnTo>
                <a:lnTo>
                  <a:pt x="0" y="1757680"/>
                </a:lnTo>
                <a:lnTo>
                  <a:pt x="177839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5F1615-43CA-4999-946C-F60C60B37B0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637953"/>
            <a:ext cx="10515600" cy="105273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HEADING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52940A4-80AA-4AFA-B6CC-A761CEB7F6A4}"/>
              </a:ext>
            </a:extLst>
          </p:cNvPr>
          <p:cNvSpPr/>
          <p:nvPr userDrawn="1"/>
        </p:nvSpPr>
        <p:spPr>
          <a:xfrm>
            <a:off x="838200" y="1690688"/>
            <a:ext cx="7316788" cy="44124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74000"/>
                </a:schemeClr>
              </a:gs>
              <a:gs pos="100000">
                <a:schemeClr val="bg1">
                  <a:alpha val="8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EF720756-1157-4DA8-8CC9-889003E6CD1A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1305194" y="2228993"/>
            <a:ext cx="6400532" cy="34193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Second level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CE3DE207-AAA7-492A-BD3C-4CDCD5AC4ED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79548" y="5150587"/>
            <a:ext cx="650809" cy="952500"/>
          </a:xfrm>
          <a:prstGeom prst="rec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36314035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B15CFF10-145C-4253-A2DD-181B5B356CEE}"/>
              </a:ext>
            </a:extLst>
          </p:cNvPr>
          <p:cNvSpPr/>
          <p:nvPr userDrawn="1"/>
        </p:nvSpPr>
        <p:spPr>
          <a:xfrm>
            <a:off x="836611" y="-3"/>
            <a:ext cx="10514011" cy="6103090"/>
          </a:xfrm>
          <a:prstGeom prst="rect">
            <a:avLst/>
          </a:prstGeom>
          <a:gradFill flip="none" rotWithShape="1">
            <a:gsLst>
              <a:gs pos="0">
                <a:schemeClr val="bg2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F5970F5-6CCA-4B12-87A0-C0F913725164}"/>
              </a:ext>
            </a:extLst>
          </p:cNvPr>
          <p:cNvSpPr/>
          <p:nvPr userDrawn="1"/>
        </p:nvSpPr>
        <p:spPr>
          <a:xfrm>
            <a:off x="838200" y="-3"/>
            <a:ext cx="10514012" cy="1414131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39700" dist="114300" dir="5400000" algn="t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25">
            <a:extLst>
              <a:ext uri="{FF2B5EF4-FFF2-40B4-BE49-F238E27FC236}">
                <a16:creationId xmlns:a16="http://schemas.microsoft.com/office/drawing/2014/main" id="{B7597A44-4A87-432E-BC3D-DD74D505BCDD}"/>
              </a:ext>
            </a:extLst>
          </p:cNvPr>
          <p:cNvSpPr/>
          <p:nvPr userDrawn="1"/>
        </p:nvSpPr>
        <p:spPr>
          <a:xfrm rot="10800000" flipH="1">
            <a:off x="5316259" y="320767"/>
            <a:ext cx="6875741" cy="774386"/>
          </a:xfrm>
          <a:custGeom>
            <a:avLst/>
            <a:gdLst>
              <a:gd name="connsiteX0" fmla="*/ 0 w 5340350"/>
              <a:gd name="connsiteY0" fmla="*/ 0 h 1757680"/>
              <a:gd name="connsiteX1" fmla="*/ 5340350 w 5340350"/>
              <a:gd name="connsiteY1" fmla="*/ 0 h 1757680"/>
              <a:gd name="connsiteX2" fmla="*/ 5340350 w 5340350"/>
              <a:gd name="connsiteY2" fmla="*/ 1757680 h 1757680"/>
              <a:gd name="connsiteX3" fmla="*/ 0 w 5340350"/>
              <a:gd name="connsiteY3" fmla="*/ 1757680 h 1757680"/>
              <a:gd name="connsiteX4" fmla="*/ 0 w 5340350"/>
              <a:gd name="connsiteY4" fmla="*/ 0 h 1757680"/>
              <a:gd name="connsiteX0" fmla="*/ 1747520 w 5340350"/>
              <a:gd name="connsiteY0" fmla="*/ 0 h 1757680"/>
              <a:gd name="connsiteX1" fmla="*/ 5340350 w 5340350"/>
              <a:gd name="connsiteY1" fmla="*/ 0 h 1757680"/>
              <a:gd name="connsiteX2" fmla="*/ 5340350 w 5340350"/>
              <a:gd name="connsiteY2" fmla="*/ 1757680 h 1757680"/>
              <a:gd name="connsiteX3" fmla="*/ 0 w 5340350"/>
              <a:gd name="connsiteY3" fmla="*/ 1757680 h 1757680"/>
              <a:gd name="connsiteX4" fmla="*/ 1747520 w 5340350"/>
              <a:gd name="connsiteY4" fmla="*/ 0 h 1757680"/>
              <a:gd name="connsiteX0" fmla="*/ 8106549 w 11699379"/>
              <a:gd name="connsiteY0" fmla="*/ 0 h 1757680"/>
              <a:gd name="connsiteX1" fmla="*/ 11699379 w 11699379"/>
              <a:gd name="connsiteY1" fmla="*/ 0 h 1757680"/>
              <a:gd name="connsiteX2" fmla="*/ 11699379 w 11699379"/>
              <a:gd name="connsiteY2" fmla="*/ 1757680 h 1757680"/>
              <a:gd name="connsiteX3" fmla="*/ 0 w 11699379"/>
              <a:gd name="connsiteY3" fmla="*/ 1757680 h 1757680"/>
              <a:gd name="connsiteX4" fmla="*/ 8106549 w 11699379"/>
              <a:gd name="connsiteY4" fmla="*/ 0 h 1757680"/>
              <a:gd name="connsiteX0" fmla="*/ 1778390 w 11699379"/>
              <a:gd name="connsiteY0" fmla="*/ 0 h 1757680"/>
              <a:gd name="connsiteX1" fmla="*/ 11699379 w 11699379"/>
              <a:gd name="connsiteY1" fmla="*/ 0 h 1757680"/>
              <a:gd name="connsiteX2" fmla="*/ 11699379 w 11699379"/>
              <a:gd name="connsiteY2" fmla="*/ 1757680 h 1757680"/>
              <a:gd name="connsiteX3" fmla="*/ 0 w 11699379"/>
              <a:gd name="connsiteY3" fmla="*/ 1757680 h 1757680"/>
              <a:gd name="connsiteX4" fmla="*/ 1778390 w 11699379"/>
              <a:gd name="connsiteY4" fmla="*/ 0 h 1757680"/>
              <a:gd name="connsiteX0" fmla="*/ 1778390 w 16126171"/>
              <a:gd name="connsiteY0" fmla="*/ 0 h 1834083"/>
              <a:gd name="connsiteX1" fmla="*/ 11699379 w 16126171"/>
              <a:gd name="connsiteY1" fmla="*/ 0 h 1834083"/>
              <a:gd name="connsiteX2" fmla="*/ 16126171 w 16126171"/>
              <a:gd name="connsiteY2" fmla="*/ 1834083 h 1834083"/>
              <a:gd name="connsiteX3" fmla="*/ 0 w 16126171"/>
              <a:gd name="connsiteY3" fmla="*/ 1757680 h 1834083"/>
              <a:gd name="connsiteX4" fmla="*/ 1778390 w 16126171"/>
              <a:gd name="connsiteY4" fmla="*/ 0 h 1834083"/>
              <a:gd name="connsiteX0" fmla="*/ 1778390 w 16126171"/>
              <a:gd name="connsiteY0" fmla="*/ 0 h 1834083"/>
              <a:gd name="connsiteX1" fmla="*/ 11699379 w 16126171"/>
              <a:gd name="connsiteY1" fmla="*/ 0 h 1834083"/>
              <a:gd name="connsiteX2" fmla="*/ 16126171 w 16126171"/>
              <a:gd name="connsiteY2" fmla="*/ 1834083 h 1834083"/>
              <a:gd name="connsiteX3" fmla="*/ 0 w 16126171"/>
              <a:gd name="connsiteY3" fmla="*/ 1757680 h 1834083"/>
              <a:gd name="connsiteX4" fmla="*/ 1778390 w 16126171"/>
              <a:gd name="connsiteY4" fmla="*/ 0 h 1834083"/>
              <a:gd name="connsiteX0" fmla="*/ 1778390 w 16126171"/>
              <a:gd name="connsiteY0" fmla="*/ 0 h 1757680"/>
              <a:gd name="connsiteX1" fmla="*/ 11699379 w 16126171"/>
              <a:gd name="connsiteY1" fmla="*/ 0 h 1757680"/>
              <a:gd name="connsiteX2" fmla="*/ 16126171 w 16126171"/>
              <a:gd name="connsiteY2" fmla="*/ 1719479 h 1757680"/>
              <a:gd name="connsiteX3" fmla="*/ 0 w 16126171"/>
              <a:gd name="connsiteY3" fmla="*/ 1757680 h 1757680"/>
              <a:gd name="connsiteX4" fmla="*/ 1778390 w 16126171"/>
              <a:gd name="connsiteY4" fmla="*/ 0 h 1757680"/>
              <a:gd name="connsiteX0" fmla="*/ 1778390 w 16126171"/>
              <a:gd name="connsiteY0" fmla="*/ 0 h 1757680"/>
              <a:gd name="connsiteX1" fmla="*/ 16126171 w 16126171"/>
              <a:gd name="connsiteY1" fmla="*/ 0 h 1757680"/>
              <a:gd name="connsiteX2" fmla="*/ 16126171 w 16126171"/>
              <a:gd name="connsiteY2" fmla="*/ 1719479 h 1757680"/>
              <a:gd name="connsiteX3" fmla="*/ 0 w 16126171"/>
              <a:gd name="connsiteY3" fmla="*/ 1757680 h 1757680"/>
              <a:gd name="connsiteX4" fmla="*/ 1778390 w 16126171"/>
              <a:gd name="connsiteY4" fmla="*/ 0 h 1757680"/>
              <a:gd name="connsiteX0" fmla="*/ 1778390 w 16126171"/>
              <a:gd name="connsiteY0" fmla="*/ 0 h 1759692"/>
              <a:gd name="connsiteX1" fmla="*/ 16126171 w 16126171"/>
              <a:gd name="connsiteY1" fmla="*/ 0 h 1759692"/>
              <a:gd name="connsiteX2" fmla="*/ 16126171 w 16126171"/>
              <a:gd name="connsiteY2" fmla="*/ 1759692 h 1759692"/>
              <a:gd name="connsiteX3" fmla="*/ 0 w 16126171"/>
              <a:gd name="connsiteY3" fmla="*/ 1757680 h 1759692"/>
              <a:gd name="connsiteX4" fmla="*/ 1778390 w 16126171"/>
              <a:gd name="connsiteY4" fmla="*/ 0 h 17596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126171" h="1759692">
                <a:moveTo>
                  <a:pt x="1778390" y="0"/>
                </a:moveTo>
                <a:lnTo>
                  <a:pt x="16126171" y="0"/>
                </a:lnTo>
                <a:lnTo>
                  <a:pt x="16126171" y="1759692"/>
                </a:lnTo>
                <a:lnTo>
                  <a:pt x="0" y="1757680"/>
                </a:lnTo>
                <a:lnTo>
                  <a:pt x="177839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F88EC6-3B12-4D25-9B38-48BA09243D2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7" y="320767"/>
            <a:ext cx="4198937" cy="668245"/>
          </a:xfrm>
        </p:spPr>
        <p:txBody>
          <a:bodyPr anchor="b"/>
          <a:lstStyle>
            <a:lvl1pPr algn="ctr">
              <a:defRPr sz="3200" baseline="0"/>
            </a:lvl1pPr>
          </a:lstStyle>
          <a:p>
            <a:r>
              <a:rPr lang="en-US" dirty="0"/>
              <a:t>TITLE HERE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F98F5-BA48-44EA-B353-F5F12FBD5F9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943600" y="1734896"/>
            <a:ext cx="4784651" cy="4126154"/>
          </a:xfrm>
        </p:spPr>
        <p:txBody>
          <a:bodyPr/>
          <a:lstStyle>
            <a:lvl1pPr>
              <a:defRPr sz="2400" baseline="0">
                <a:solidFill>
                  <a:schemeClr val="tx1"/>
                </a:solidFill>
              </a:defRPr>
            </a:lvl1pPr>
            <a:lvl2pPr>
              <a:defRPr sz="1600" baseline="0">
                <a:solidFill>
                  <a:schemeClr val="tx1"/>
                </a:solidFill>
              </a:defRPr>
            </a:lvl2pPr>
            <a:lvl3pPr>
              <a:defRPr sz="1400" baseline="0">
                <a:solidFill>
                  <a:schemeClr val="tx1"/>
                </a:solidFill>
              </a:defRPr>
            </a:lvl3pPr>
            <a:lvl4pPr>
              <a:defRPr sz="1200" baseline="0">
                <a:solidFill>
                  <a:schemeClr val="tx1"/>
                </a:solidFill>
              </a:defRPr>
            </a:lvl4pPr>
            <a:lvl5pPr>
              <a:defRPr sz="1000" baseline="0">
                <a:solidFill>
                  <a:schemeClr val="tx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Edit text here…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A0ECAB-3C57-4AFB-9D93-889C054FFF74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1463748" y="1734896"/>
            <a:ext cx="3236290" cy="4134092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indent="0" algn="l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tx1"/>
                </a:solidFill>
                <a:latin typeface="+mn-lt"/>
              </a:rPr>
              <a:t>Bullet points, body text, etc.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86E63ADA-2DFD-4955-8C06-77EB8396AB59}"/>
              </a:ext>
            </a:extLst>
          </p:cNvPr>
          <p:cNvSpPr>
            <a:spLocks noGrp="1"/>
          </p:cNvSpPr>
          <p:nvPr>
            <p:ph type="subTitle" idx="13" hasCustomPrompt="1"/>
          </p:nvPr>
        </p:nvSpPr>
        <p:spPr>
          <a:xfrm>
            <a:off x="6358270" y="510363"/>
            <a:ext cx="4369981" cy="584790"/>
          </a:xfrm>
        </p:spPr>
        <p:txBody>
          <a:bodyPr>
            <a:normAutofit/>
          </a:bodyPr>
          <a:lstStyle>
            <a:lvl1pPr marL="0" indent="0" algn="r">
              <a:buNone/>
              <a:defRPr sz="2400" cap="all" baseline="0">
                <a:ln>
                  <a:noFill/>
                </a:ln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SIDE HEADING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67068A8-5F56-4457-84D2-18F49722538B}"/>
              </a:ext>
            </a:extLst>
          </p:cNvPr>
          <p:cNvCxnSpPr>
            <a:cxnSpLocks/>
          </p:cNvCxnSpPr>
          <p:nvPr userDrawn="1"/>
        </p:nvCxnSpPr>
        <p:spPr>
          <a:xfrm>
            <a:off x="5325590" y="1734896"/>
            <a:ext cx="0" cy="4134092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4411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neral Content Slide #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80B1B7F-789D-4BEC-8FE0-12FAC9C9732C}"/>
              </a:ext>
            </a:extLst>
          </p:cNvPr>
          <p:cNvSpPr/>
          <p:nvPr userDrawn="1"/>
        </p:nvSpPr>
        <p:spPr>
          <a:xfrm>
            <a:off x="8100108" y="0"/>
            <a:ext cx="4091892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83000"/>
                </a:schemeClr>
              </a:gs>
              <a:gs pos="100000">
                <a:schemeClr val="bg1">
                  <a:alpha val="8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5F1615-43CA-4999-946C-F60C60B37B0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00108" y="382772"/>
            <a:ext cx="3776459" cy="105273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HEADING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2A9248F3-DC3E-4281-8732-CAAB570F33E2}"/>
              </a:ext>
            </a:extLst>
          </p:cNvPr>
          <p:cNvCxnSpPr/>
          <p:nvPr userDrawn="1"/>
        </p:nvCxnSpPr>
        <p:spPr>
          <a:xfrm>
            <a:off x="8516171" y="1435507"/>
            <a:ext cx="3360396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1C5D4B20-EF48-4856-982A-39C77B49D0D4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8516171" y="1832087"/>
            <a:ext cx="3360395" cy="43496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Second level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2EBB35AC-1D7C-4459-8E3A-165EC99F0C5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8099425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6901018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neral Content Slide #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D80B1B7F-789D-4BEC-8FE0-12FAC9C9732C}"/>
              </a:ext>
            </a:extLst>
          </p:cNvPr>
          <p:cNvSpPr/>
          <p:nvPr userDrawn="1"/>
        </p:nvSpPr>
        <p:spPr>
          <a:xfrm>
            <a:off x="-2" y="-10632"/>
            <a:ext cx="4091892" cy="6858000"/>
          </a:xfrm>
          <a:prstGeom prst="rect">
            <a:avLst/>
          </a:prstGeom>
          <a:solidFill>
            <a:srgbClr val="001738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5F1615-43CA-4999-946C-F60C60B37B0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15431" y="382772"/>
            <a:ext cx="3776459" cy="1052735"/>
          </a:xfrm>
        </p:spPr>
        <p:txBody>
          <a:bodyPr/>
          <a:lstStyle>
            <a:lvl1pPr algn="l">
              <a:defRPr lang="en-US" dirty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HEADING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2A9248F3-DC3E-4281-8732-CAAB570F33E2}"/>
              </a:ext>
            </a:extLst>
          </p:cNvPr>
          <p:cNvCxnSpPr/>
          <p:nvPr userDrawn="1"/>
        </p:nvCxnSpPr>
        <p:spPr>
          <a:xfrm>
            <a:off x="315431" y="1435507"/>
            <a:ext cx="3360396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BD63791-0F2E-4808-999F-23A7DF6DE84D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315431" y="1828910"/>
            <a:ext cx="3360396" cy="43909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Second level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70108D57-A2D1-44AC-8229-9715DDD4F301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092575" y="-11113"/>
            <a:ext cx="4006850" cy="6858001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1E9CC2E1-3293-4617-9087-372E35CB20BD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099425" y="3440113"/>
            <a:ext cx="4092575" cy="3406775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7D2F9CFB-446B-4426-BD4B-515CCD8BBC1E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8099425" y="-11593"/>
            <a:ext cx="4092575" cy="3451705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5450868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arallelogram 38">
            <a:extLst>
              <a:ext uri="{FF2B5EF4-FFF2-40B4-BE49-F238E27FC236}">
                <a16:creationId xmlns:a16="http://schemas.microsoft.com/office/drawing/2014/main" id="{2B75806D-257C-46D9-BE3A-4C7785A114E5}"/>
              </a:ext>
            </a:extLst>
          </p:cNvPr>
          <p:cNvSpPr/>
          <p:nvPr userDrawn="1"/>
        </p:nvSpPr>
        <p:spPr>
          <a:xfrm flipH="1">
            <a:off x="0" y="0"/>
            <a:ext cx="12208336" cy="6858000"/>
          </a:xfrm>
          <a:prstGeom prst="parallelogram">
            <a:avLst>
              <a:gd name="adj" fmla="val 100039"/>
            </a:avLst>
          </a:prstGeom>
          <a:solidFill>
            <a:srgbClr val="0017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ight Triangle 36">
            <a:extLst>
              <a:ext uri="{FF2B5EF4-FFF2-40B4-BE49-F238E27FC236}">
                <a16:creationId xmlns:a16="http://schemas.microsoft.com/office/drawing/2014/main" id="{6C5BB1C6-4FA9-43DD-AE54-BCABE9B259DC}"/>
              </a:ext>
            </a:extLst>
          </p:cNvPr>
          <p:cNvSpPr/>
          <p:nvPr userDrawn="1"/>
        </p:nvSpPr>
        <p:spPr>
          <a:xfrm flipH="1">
            <a:off x="7219950" y="1885950"/>
            <a:ext cx="4972050" cy="4972050"/>
          </a:xfrm>
          <a:prstGeom prst="rtTriangle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noFill/>
              </a:ln>
            </a:endParaRPr>
          </a:p>
        </p:txBody>
      </p:sp>
      <p:sp>
        <p:nvSpPr>
          <p:cNvPr id="40" name="Diagonal Stripe 39">
            <a:extLst>
              <a:ext uri="{FF2B5EF4-FFF2-40B4-BE49-F238E27FC236}">
                <a16:creationId xmlns:a16="http://schemas.microsoft.com/office/drawing/2014/main" id="{6A6CF3A8-7FC6-446E-8D0F-28BF8FB7CC6A}"/>
              </a:ext>
            </a:extLst>
          </p:cNvPr>
          <p:cNvSpPr/>
          <p:nvPr userDrawn="1"/>
        </p:nvSpPr>
        <p:spPr>
          <a:xfrm flipH="1">
            <a:off x="5333999" y="0"/>
            <a:ext cx="6858000" cy="6857998"/>
          </a:xfrm>
          <a:prstGeom prst="diagStripe">
            <a:avLst>
              <a:gd name="adj" fmla="val 55579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8" name="Right Triangle 37">
            <a:extLst>
              <a:ext uri="{FF2B5EF4-FFF2-40B4-BE49-F238E27FC236}">
                <a16:creationId xmlns:a16="http://schemas.microsoft.com/office/drawing/2014/main" id="{D51BD5B0-632C-4D1F-B036-41C71DD8F3D3}"/>
              </a:ext>
            </a:extLst>
          </p:cNvPr>
          <p:cNvSpPr/>
          <p:nvPr userDrawn="1"/>
        </p:nvSpPr>
        <p:spPr>
          <a:xfrm rot="10800000">
            <a:off x="8332380" y="0"/>
            <a:ext cx="3859619" cy="3859619"/>
          </a:xfrm>
          <a:prstGeom prst="rtTriangle">
            <a:avLst/>
          </a:prstGeom>
          <a:solidFill>
            <a:schemeClr val="bg1"/>
          </a:solidFill>
          <a:ln>
            <a:noFill/>
          </a:ln>
          <a:effectLst>
            <a:outerShdw blurRad="2921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noFill/>
              </a:ln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F1967362-3F00-4A4D-944C-8D094E40A293}"/>
              </a:ext>
            </a:extLst>
          </p:cNvPr>
          <p:cNvSpPr/>
          <p:nvPr userDrawn="1"/>
        </p:nvSpPr>
        <p:spPr>
          <a:xfrm>
            <a:off x="0" y="1885950"/>
            <a:ext cx="12208336" cy="4972050"/>
          </a:xfrm>
          <a:prstGeom prst="rect">
            <a:avLst/>
          </a:prstGeom>
          <a:solidFill>
            <a:schemeClr val="tx1">
              <a:alpha val="67059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Title 1">
            <a:extLst>
              <a:ext uri="{FF2B5EF4-FFF2-40B4-BE49-F238E27FC236}">
                <a16:creationId xmlns:a16="http://schemas.microsoft.com/office/drawing/2014/main" id="{89A9798C-AA8A-47DA-BF49-7D2C0AFBE84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99044" y="2583656"/>
            <a:ext cx="7993912" cy="845344"/>
          </a:xfrm>
        </p:spPr>
        <p:txBody>
          <a:bodyPr>
            <a:normAutofit/>
          </a:bodyPr>
          <a:lstStyle>
            <a:lvl1pPr algn="ctr">
              <a:defRPr sz="4800"/>
            </a:lvl1pPr>
          </a:lstStyle>
          <a:p>
            <a:r>
              <a:rPr lang="en-US" dirty="0"/>
              <a:t>Close title</a:t>
            </a:r>
          </a:p>
        </p:txBody>
      </p:sp>
      <p:sp>
        <p:nvSpPr>
          <p:cNvPr id="36" name="Subtitle 2">
            <a:extLst>
              <a:ext uri="{FF2B5EF4-FFF2-40B4-BE49-F238E27FC236}">
                <a16:creationId xmlns:a16="http://schemas.microsoft.com/office/drawing/2014/main" id="{9C914C30-F4EE-493D-A0FD-69DF4482172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099044" y="3429000"/>
            <a:ext cx="7993912" cy="721119"/>
          </a:xfrm>
        </p:spPr>
        <p:txBody>
          <a:bodyPr/>
          <a:lstStyle>
            <a:lvl1pPr marL="0" indent="0" algn="ctr">
              <a:buNone/>
              <a:defRPr sz="2400" cap="all" baseline="0">
                <a:ln>
                  <a:noFill/>
                </a:ln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subtitle</a:t>
            </a:r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75F8A812-B2F0-489A-B903-B5472EE86B34}"/>
              </a:ext>
            </a:extLst>
          </p:cNvPr>
          <p:cNvCxnSpPr>
            <a:cxnSpLocks/>
          </p:cNvCxnSpPr>
          <p:nvPr userDrawn="1"/>
        </p:nvCxnSpPr>
        <p:spPr>
          <a:xfrm>
            <a:off x="6006095" y="5922334"/>
            <a:ext cx="0" cy="572515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69CD1D27-F71A-497C-9238-2343C9522AB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225" y="5226418"/>
            <a:ext cx="2020323" cy="1300078"/>
          </a:xfrm>
          <a:prstGeom prst="rect">
            <a:avLst/>
          </a:prstGeom>
        </p:spPr>
      </p:pic>
      <p:sp>
        <p:nvSpPr>
          <p:cNvPr id="48" name="Subtitle 2">
            <a:extLst>
              <a:ext uri="{FF2B5EF4-FFF2-40B4-BE49-F238E27FC236}">
                <a16:creationId xmlns:a16="http://schemas.microsoft.com/office/drawing/2014/main" id="{5E2CF555-4CDE-48CC-9133-9B1FCFFEA675}"/>
              </a:ext>
            </a:extLst>
          </p:cNvPr>
          <p:cNvSpPr txBox="1">
            <a:spLocks/>
          </p:cNvSpPr>
          <p:nvPr userDrawn="1"/>
        </p:nvSpPr>
        <p:spPr>
          <a:xfrm>
            <a:off x="2099044" y="6036069"/>
            <a:ext cx="7993912" cy="4857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 cap="all" baseline="0">
                <a:ln>
                  <a:noFill/>
                </a:ln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200" dirty="0">
                <a:solidFill>
                  <a:schemeClr val="bg1"/>
                </a:solidFill>
              </a:rPr>
              <a:t>GOALAC.ORG	1-877-776-4625</a:t>
            </a:r>
          </a:p>
        </p:txBody>
      </p:sp>
    </p:spTree>
    <p:extLst>
      <p:ext uri="{BB962C8B-B14F-4D97-AF65-F5344CB8AC3E}">
        <p14:creationId xmlns:p14="http://schemas.microsoft.com/office/powerpoint/2010/main" val="29577786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6645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4F568C4-BB7E-43DA-A9AC-FFF747113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58183"/>
            <a:ext cx="10515600" cy="11909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EB8101-CB1A-4729-926C-D8F6C86947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328529"/>
            <a:ext cx="10515600" cy="38484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7502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49" r:id="rId2"/>
    <p:sldLayoutId id="2147483661" r:id="rId3"/>
    <p:sldLayoutId id="2147483660" r:id="rId4"/>
    <p:sldLayoutId id="2147483663" r:id="rId5"/>
    <p:sldLayoutId id="2147483666" r:id="rId6"/>
    <p:sldLayoutId id="2147483667" r:id="rId7"/>
    <p:sldLayoutId id="2147483670" r:id="rId8"/>
    <p:sldLayoutId id="2147483650" r:id="rId9"/>
    <p:sldLayoutId id="2147483656" r:id="rId10"/>
    <p:sldLayoutId id="2147483664" r:id="rId11"/>
    <p:sldLayoutId id="2147483665" r:id="rId12"/>
    <p:sldLayoutId id="2147483668" r:id="rId13"/>
    <p:sldLayoutId id="214748366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 baseline="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 baseline="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 baseline="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 baseline="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000" kern="1200" baseline="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62CC5A-767F-47C6-B585-FC9DAB247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E9856B-4C49-4A16-881D-919F857A361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6091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OAL Colors">
      <a:dk1>
        <a:srgbClr val="000000"/>
      </a:dk1>
      <a:lt1>
        <a:sysClr val="window" lastClr="FFFFFF"/>
      </a:lt1>
      <a:dk2>
        <a:srgbClr val="001738"/>
      </a:dk2>
      <a:lt2>
        <a:srgbClr val="D7DBDE"/>
      </a:lt2>
      <a:accent1>
        <a:srgbClr val="6EAED9"/>
      </a:accent1>
      <a:accent2>
        <a:srgbClr val="3AA358"/>
      </a:accent2>
      <a:accent3>
        <a:srgbClr val="00492C"/>
      </a:accent3>
      <a:accent4>
        <a:srgbClr val="001738"/>
      </a:accent4>
      <a:accent5>
        <a:srgbClr val="6EAED9"/>
      </a:accent5>
      <a:accent6>
        <a:srgbClr val="3AA358"/>
      </a:accent6>
      <a:hlink>
        <a:srgbClr val="6EAED9"/>
      </a:hlink>
      <a:folHlink>
        <a:srgbClr val="00492C"/>
      </a:folHlink>
    </a:clrScheme>
    <a:fontScheme name="Main Font">
      <a:majorFont>
        <a:latin typeface="Montserrat ExtraBold"/>
        <a:ea typeface=""/>
        <a:cs typeface=""/>
      </a:majorFont>
      <a:minorFont>
        <a:latin typeface="Montserrat Medium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OAL Presentations" id="{966BCB46-3787-442F-82A7-84E135BA07E2}" vid="{15D0C806-6024-4D77-A939-4FA6AB732D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142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Montserrat ExtraBold</vt:lpstr>
      <vt:lpstr>Montserrat Medium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Samuel Aragon</dc:creator>
  <cp:lastModifiedBy>Samuel Aragon</cp:lastModifiedBy>
  <cp:revision>4</cp:revision>
  <dcterms:created xsi:type="dcterms:W3CDTF">2021-06-22T15:21:47Z</dcterms:created>
  <dcterms:modified xsi:type="dcterms:W3CDTF">2021-06-22T17:44:01Z</dcterms:modified>
</cp:coreProperties>
</file>